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13"/>
  </p:notesMasterIdLst>
  <p:sldIdLst>
    <p:sldId id="256" r:id="rId5"/>
    <p:sldId id="269" r:id="rId6"/>
    <p:sldId id="271" r:id="rId7"/>
    <p:sldId id="276" r:id="rId8"/>
    <p:sldId id="272" r:id="rId9"/>
    <p:sldId id="275" r:id="rId10"/>
    <p:sldId id="270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 TAN XIN JIE" initials="JTXJ" lastIdx="2" clrIdx="0">
    <p:extLst>
      <p:ext uri="{19B8F6BF-5375-455C-9EA6-DF929625EA0E}">
        <p15:presenceInfo xmlns:p15="http://schemas.microsoft.com/office/powerpoint/2012/main" userId="JACK TAN XIN J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E2DF1-2683-45AE-B8C0-877D43C75ECB}" v="2608" dt="2021-09-04T16:15:22.021"/>
    <p1510:client id="{47D121BB-41A6-461A-A0BB-E73ED2609204}" v="27" dt="2021-09-04T16:16:31.731"/>
    <p1510:client id="{68265120-8D21-4F11-BA20-4B4A5624CE13}" v="38" dt="2021-09-04T13:55:05.200"/>
    <p1510:client id="{8B151FF3-74DB-48F9-97A2-8CBC5553829D}" v="324" dt="2021-09-04T14:57:57.661"/>
    <p1510:client id="{8EE60BD1-F97F-40F0-931D-EE30529D69B2}" v="85" dt="2021-09-04T16:02:15.571"/>
    <p1510:client id="{9EE0601E-5FC9-4620-8EE8-3F5C302EF131}" v="429" dt="2021-09-04T15:29:35.463"/>
    <p1510:client id="{D0C33818-7D45-4E0A-A620-F177180E0212}" v="2" dt="2021-09-04T11:04:19.670"/>
    <p1510:client id="{E5783F75-633B-4044-B66B-3B1F6BA30932}" v="141" dt="2021-09-04T12:06:36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IK KUMAR SARKAR" userId="0eedd0ce-e716-4533-9ba5-af30afd42c83" providerId="ADAL" clId="{E192D10A-2D2F-4C40-B82C-E18486BBAFB9}"/>
    <pc:docChg chg="undo custSel addSld delSld modSld sldOrd">
      <pc:chgData name="AISHIK KUMAR SARKAR" userId="0eedd0ce-e716-4533-9ba5-af30afd42c83" providerId="ADAL" clId="{E192D10A-2D2F-4C40-B82C-E18486BBAFB9}" dt="2021-09-02T13:20:32.179" v="991"/>
      <pc:docMkLst>
        <pc:docMk/>
      </pc:docMkLst>
      <pc:sldChg chg="modSp mod">
        <pc:chgData name="AISHIK KUMAR SARKAR" userId="0eedd0ce-e716-4533-9ba5-af30afd42c83" providerId="ADAL" clId="{E192D10A-2D2F-4C40-B82C-E18486BBAFB9}" dt="2021-09-01T22:40:00.113" v="515" actId="20577"/>
        <pc:sldMkLst>
          <pc:docMk/>
          <pc:sldMk cId="109857222" sldId="256"/>
        </pc:sldMkLst>
        <pc:spChg chg="mod">
          <ac:chgData name="AISHIK KUMAR SARKAR" userId="0eedd0ce-e716-4533-9ba5-af30afd42c83" providerId="ADAL" clId="{E192D10A-2D2F-4C40-B82C-E18486BBAFB9}" dt="2021-09-01T22:40:00.113" v="51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ISHIK KUMAR SARKAR" userId="0eedd0ce-e716-4533-9ba5-af30afd42c83" providerId="ADAL" clId="{E192D10A-2D2F-4C40-B82C-E18486BBAFB9}" dt="2021-09-01T22:04:59.042" v="2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ord">
        <pc:chgData name="AISHIK KUMAR SARKAR" userId="0eedd0ce-e716-4533-9ba5-af30afd42c83" providerId="ADAL" clId="{E192D10A-2D2F-4C40-B82C-E18486BBAFB9}" dt="2021-09-02T12:47:16.005" v="987"/>
        <pc:sldMkLst>
          <pc:docMk/>
          <pc:sldMk cId="7071778" sldId="257"/>
        </pc:sldMkLst>
        <pc:spChg chg="mod">
          <ac:chgData name="AISHIK KUMAR SARKAR" userId="0eedd0ce-e716-4533-9ba5-af30afd42c83" providerId="ADAL" clId="{E192D10A-2D2F-4C40-B82C-E18486BBAFB9}" dt="2021-09-01T22:06:19.850" v="14" actId="20577"/>
          <ac:spMkLst>
            <pc:docMk/>
            <pc:sldMk cId="7071778" sldId="257"/>
            <ac:spMk id="2" creationId="{D6F1D855-97FF-4D02-8841-757461580027}"/>
          </ac:spMkLst>
        </pc:spChg>
        <pc:spChg chg="mod">
          <ac:chgData name="AISHIK KUMAR SARKAR" userId="0eedd0ce-e716-4533-9ba5-af30afd42c83" providerId="ADAL" clId="{E192D10A-2D2F-4C40-B82C-E18486BBAFB9}" dt="2021-09-02T12:13:39.453" v="890" actId="20577"/>
          <ac:spMkLst>
            <pc:docMk/>
            <pc:sldMk cId="7071778" sldId="257"/>
            <ac:spMk id="3" creationId="{C0A3F4D8-85F2-421D-BA87-A9272C9A5B1E}"/>
          </ac:spMkLst>
        </pc:spChg>
      </pc:sldChg>
      <pc:sldChg chg="modSp new mod">
        <pc:chgData name="AISHIK KUMAR SARKAR" userId="0eedd0ce-e716-4533-9ba5-af30afd42c83" providerId="ADAL" clId="{E192D10A-2D2F-4C40-B82C-E18486BBAFB9}" dt="2021-09-01T22:38:52.386" v="443" actId="20577"/>
        <pc:sldMkLst>
          <pc:docMk/>
          <pc:sldMk cId="4277403372" sldId="258"/>
        </pc:sldMkLst>
        <pc:spChg chg="mod">
          <ac:chgData name="AISHIK KUMAR SARKAR" userId="0eedd0ce-e716-4533-9ba5-af30afd42c83" providerId="ADAL" clId="{E192D10A-2D2F-4C40-B82C-E18486BBAFB9}" dt="2021-09-01T22:34:27.599" v="306" actId="20577"/>
          <ac:spMkLst>
            <pc:docMk/>
            <pc:sldMk cId="4277403372" sldId="258"/>
            <ac:spMk id="2" creationId="{D8463FC1-32D8-4D30-A4E0-C8E3140EFF17}"/>
          </ac:spMkLst>
        </pc:spChg>
        <pc:spChg chg="mod">
          <ac:chgData name="AISHIK KUMAR SARKAR" userId="0eedd0ce-e716-4533-9ba5-af30afd42c83" providerId="ADAL" clId="{E192D10A-2D2F-4C40-B82C-E18486BBAFB9}" dt="2021-09-01T22:38:52.386" v="443" actId="20577"/>
          <ac:spMkLst>
            <pc:docMk/>
            <pc:sldMk cId="4277403372" sldId="258"/>
            <ac:spMk id="3" creationId="{6963850B-75D2-4B46-AAD8-5B1AC96B1EDE}"/>
          </ac:spMkLst>
        </pc:spChg>
      </pc:sldChg>
      <pc:sldChg chg="modSp new mod">
        <pc:chgData name="AISHIK KUMAR SARKAR" userId="0eedd0ce-e716-4533-9ba5-af30afd42c83" providerId="ADAL" clId="{E192D10A-2D2F-4C40-B82C-E18486BBAFB9}" dt="2021-09-01T22:39:49.668" v="503" actId="20577"/>
        <pc:sldMkLst>
          <pc:docMk/>
          <pc:sldMk cId="1633303467" sldId="259"/>
        </pc:sldMkLst>
        <pc:spChg chg="mod">
          <ac:chgData name="AISHIK KUMAR SARKAR" userId="0eedd0ce-e716-4533-9ba5-af30afd42c83" providerId="ADAL" clId="{E192D10A-2D2F-4C40-B82C-E18486BBAFB9}" dt="2021-09-01T22:33:20.977" v="235" actId="20577"/>
          <ac:spMkLst>
            <pc:docMk/>
            <pc:sldMk cId="1633303467" sldId="259"/>
            <ac:spMk id="2" creationId="{F9140358-38F5-4C3B-9CCA-F40726184DF2}"/>
          </ac:spMkLst>
        </pc:spChg>
        <pc:spChg chg="mod">
          <ac:chgData name="AISHIK KUMAR SARKAR" userId="0eedd0ce-e716-4533-9ba5-af30afd42c83" providerId="ADAL" clId="{E192D10A-2D2F-4C40-B82C-E18486BBAFB9}" dt="2021-09-01T22:39:49.668" v="503" actId="20577"/>
          <ac:spMkLst>
            <pc:docMk/>
            <pc:sldMk cId="1633303467" sldId="259"/>
            <ac:spMk id="3" creationId="{CFA589F7-E60B-4D6D-A201-B59F0734B86F}"/>
          </ac:spMkLst>
        </pc:spChg>
      </pc:sldChg>
      <pc:sldChg chg="addSp delSp modSp new mod">
        <pc:chgData name="AISHIK KUMAR SARKAR" userId="0eedd0ce-e716-4533-9ba5-af30afd42c83" providerId="ADAL" clId="{E192D10A-2D2F-4C40-B82C-E18486BBAFB9}" dt="2021-09-02T12:26:31.182" v="944" actId="1076"/>
        <pc:sldMkLst>
          <pc:docMk/>
          <pc:sldMk cId="4200752522" sldId="260"/>
        </pc:sldMkLst>
        <pc:spChg chg="mod">
          <ac:chgData name="AISHIK KUMAR SARKAR" userId="0eedd0ce-e716-4533-9ba5-af30afd42c83" providerId="ADAL" clId="{E192D10A-2D2F-4C40-B82C-E18486BBAFB9}" dt="2021-09-01T22:39:27.826" v="484" actId="20577"/>
          <ac:spMkLst>
            <pc:docMk/>
            <pc:sldMk cId="4200752522" sldId="260"/>
            <ac:spMk id="2" creationId="{DE6016B7-A2AD-475C-BFFE-15C7217D0249}"/>
          </ac:spMkLst>
        </pc:spChg>
        <pc:spChg chg="del">
          <ac:chgData name="AISHIK KUMAR SARKAR" userId="0eedd0ce-e716-4533-9ba5-af30afd42c83" providerId="ADAL" clId="{E192D10A-2D2F-4C40-B82C-E18486BBAFB9}" dt="2021-09-02T12:18:48.924" v="920" actId="478"/>
          <ac:spMkLst>
            <pc:docMk/>
            <pc:sldMk cId="4200752522" sldId="260"/>
            <ac:spMk id="3" creationId="{26CC6374-3149-481F-9FC1-7CECC3CF6FE4}"/>
          </ac:spMkLst>
        </pc:spChg>
        <pc:spChg chg="del mod">
          <ac:chgData name="AISHIK KUMAR SARKAR" userId="0eedd0ce-e716-4533-9ba5-af30afd42c83" providerId="ADAL" clId="{E192D10A-2D2F-4C40-B82C-E18486BBAFB9}" dt="2021-09-02T12:26:16.136" v="941" actId="478"/>
          <ac:spMkLst>
            <pc:docMk/>
            <pc:sldMk cId="4200752522" sldId="260"/>
            <ac:spMk id="4" creationId="{4CACA65D-9765-4D5E-9B80-D61D61B9CA3C}"/>
          </ac:spMkLst>
        </pc:spChg>
        <pc:spChg chg="add mod">
          <ac:chgData name="AISHIK KUMAR SARKAR" userId="0eedd0ce-e716-4533-9ba5-af30afd42c83" providerId="ADAL" clId="{E192D10A-2D2F-4C40-B82C-E18486BBAFB9}" dt="2021-09-02T12:26:31.182" v="944" actId="1076"/>
          <ac:spMkLst>
            <pc:docMk/>
            <pc:sldMk cId="4200752522" sldId="260"/>
            <ac:spMk id="5" creationId="{8FD00759-B9FF-4954-9752-CE4DC3B5500B}"/>
          </ac:spMkLst>
        </pc:spChg>
        <pc:picChg chg="add mod">
          <ac:chgData name="AISHIK KUMAR SARKAR" userId="0eedd0ce-e716-4533-9ba5-af30afd42c83" providerId="ADAL" clId="{E192D10A-2D2F-4C40-B82C-E18486BBAFB9}" dt="2021-09-02T12:25:59.361" v="938" actId="1076"/>
          <ac:picMkLst>
            <pc:docMk/>
            <pc:sldMk cId="4200752522" sldId="260"/>
            <ac:picMk id="1026" creationId="{8C8253EF-594C-4631-8002-9D25973EAB38}"/>
          </ac:picMkLst>
        </pc:picChg>
      </pc:sldChg>
      <pc:sldChg chg="modSp new mod">
        <pc:chgData name="AISHIK KUMAR SARKAR" userId="0eedd0ce-e716-4533-9ba5-af30afd42c83" providerId="ADAL" clId="{E192D10A-2D2F-4C40-B82C-E18486BBAFB9}" dt="2021-09-01T22:49:07.592" v="685" actId="20577"/>
        <pc:sldMkLst>
          <pc:docMk/>
          <pc:sldMk cId="1905207093" sldId="261"/>
        </pc:sldMkLst>
        <pc:spChg chg="mod">
          <ac:chgData name="AISHIK KUMAR SARKAR" userId="0eedd0ce-e716-4533-9ba5-af30afd42c83" providerId="ADAL" clId="{E192D10A-2D2F-4C40-B82C-E18486BBAFB9}" dt="2021-09-01T22:41:08.088" v="602" actId="20577"/>
          <ac:spMkLst>
            <pc:docMk/>
            <pc:sldMk cId="1905207093" sldId="261"/>
            <ac:spMk id="2" creationId="{4B5F5F44-5B4B-4D11-B83E-4C7D38932238}"/>
          </ac:spMkLst>
        </pc:spChg>
        <pc:spChg chg="mod">
          <ac:chgData name="AISHIK KUMAR SARKAR" userId="0eedd0ce-e716-4533-9ba5-af30afd42c83" providerId="ADAL" clId="{E192D10A-2D2F-4C40-B82C-E18486BBAFB9}" dt="2021-09-01T22:49:07.592" v="685" actId="20577"/>
          <ac:spMkLst>
            <pc:docMk/>
            <pc:sldMk cId="1905207093" sldId="261"/>
            <ac:spMk id="3" creationId="{FF026932-3186-4FB7-82D0-39B9362AE3AE}"/>
          </ac:spMkLst>
        </pc:spChg>
      </pc:sldChg>
      <pc:sldChg chg="modSp new mod ord">
        <pc:chgData name="AISHIK KUMAR SARKAR" userId="0eedd0ce-e716-4533-9ba5-af30afd42c83" providerId="ADAL" clId="{E192D10A-2D2F-4C40-B82C-E18486BBAFB9}" dt="2021-09-02T12:48:04.325" v="989"/>
        <pc:sldMkLst>
          <pc:docMk/>
          <pc:sldMk cId="4238728333" sldId="262"/>
        </pc:sldMkLst>
        <pc:spChg chg="mod">
          <ac:chgData name="AISHIK KUMAR SARKAR" userId="0eedd0ce-e716-4533-9ba5-af30afd42c83" providerId="ADAL" clId="{E192D10A-2D2F-4C40-B82C-E18486BBAFB9}" dt="2021-09-01T23:06:06.594" v="866" actId="20577"/>
          <ac:spMkLst>
            <pc:docMk/>
            <pc:sldMk cId="4238728333" sldId="262"/>
            <ac:spMk id="2" creationId="{CF249E20-F42B-4AFD-94B3-68BE59AF3439}"/>
          </ac:spMkLst>
        </pc:spChg>
        <pc:spChg chg="mod">
          <ac:chgData name="AISHIK KUMAR SARKAR" userId="0eedd0ce-e716-4533-9ba5-af30afd42c83" providerId="ADAL" clId="{E192D10A-2D2F-4C40-B82C-E18486BBAFB9}" dt="2021-09-01T23:15:06.668" v="883" actId="20577"/>
          <ac:spMkLst>
            <pc:docMk/>
            <pc:sldMk cId="4238728333" sldId="262"/>
            <ac:spMk id="3" creationId="{EDBBF342-44D4-4B88-90CE-7D54CB04B155}"/>
          </ac:spMkLst>
        </pc:spChg>
      </pc:sldChg>
      <pc:sldChg chg="modSp new mod">
        <pc:chgData name="AISHIK KUMAR SARKAR" userId="0eedd0ce-e716-4533-9ba5-af30afd42c83" providerId="ADAL" clId="{E192D10A-2D2F-4C40-B82C-E18486BBAFB9}" dt="2021-09-01T22:58:39.843" v="835" actId="20577"/>
        <pc:sldMkLst>
          <pc:docMk/>
          <pc:sldMk cId="878325094" sldId="263"/>
        </pc:sldMkLst>
        <pc:spChg chg="mod">
          <ac:chgData name="AISHIK KUMAR SARKAR" userId="0eedd0ce-e716-4533-9ba5-af30afd42c83" providerId="ADAL" clId="{E192D10A-2D2F-4C40-B82C-E18486BBAFB9}" dt="2021-09-01T22:58:39.843" v="835" actId="20577"/>
          <ac:spMkLst>
            <pc:docMk/>
            <pc:sldMk cId="878325094" sldId="263"/>
            <ac:spMk id="2" creationId="{69E68876-FD3B-414C-92F1-A80207AF3C53}"/>
          </ac:spMkLst>
        </pc:spChg>
        <pc:spChg chg="mod">
          <ac:chgData name="AISHIK KUMAR SARKAR" userId="0eedd0ce-e716-4533-9ba5-af30afd42c83" providerId="ADAL" clId="{E192D10A-2D2F-4C40-B82C-E18486BBAFB9}" dt="2021-09-01T22:57:42.276" v="748" actId="20577"/>
          <ac:spMkLst>
            <pc:docMk/>
            <pc:sldMk cId="878325094" sldId="263"/>
            <ac:spMk id="3" creationId="{31AC39BB-42BE-4457-9C38-7459F9E0C1C9}"/>
          </ac:spMkLst>
        </pc:spChg>
      </pc:sldChg>
      <pc:sldChg chg="modSp new mod">
        <pc:chgData name="AISHIK KUMAR SARKAR" userId="0eedd0ce-e716-4533-9ba5-af30afd42c83" providerId="ADAL" clId="{E192D10A-2D2F-4C40-B82C-E18486BBAFB9}" dt="2021-09-01T23:05:46.399" v="858" actId="20577"/>
        <pc:sldMkLst>
          <pc:docMk/>
          <pc:sldMk cId="2396457123" sldId="264"/>
        </pc:sldMkLst>
        <pc:spChg chg="mod">
          <ac:chgData name="AISHIK KUMAR SARKAR" userId="0eedd0ce-e716-4533-9ba5-af30afd42c83" providerId="ADAL" clId="{E192D10A-2D2F-4C40-B82C-E18486BBAFB9}" dt="2021-09-01T23:05:46.399" v="858" actId="20577"/>
          <ac:spMkLst>
            <pc:docMk/>
            <pc:sldMk cId="2396457123" sldId="264"/>
            <ac:spMk id="2" creationId="{E2342129-9CF8-4EB8-8A3F-F9AF8DA4732A}"/>
          </ac:spMkLst>
        </pc:spChg>
      </pc:sldChg>
      <pc:sldChg chg="new del">
        <pc:chgData name="AISHIK KUMAR SARKAR" userId="0eedd0ce-e716-4533-9ba5-af30afd42c83" providerId="ADAL" clId="{E192D10A-2D2F-4C40-B82C-E18486BBAFB9}" dt="2021-09-01T22:57:52.639" v="753" actId="680"/>
        <pc:sldMkLst>
          <pc:docMk/>
          <pc:sldMk cId="1687701570" sldId="265"/>
        </pc:sldMkLst>
      </pc:sldChg>
      <pc:sldChg chg="modSp add mod">
        <pc:chgData name="AISHIK KUMAR SARKAR" userId="0eedd0ce-e716-4533-9ba5-af30afd42c83" providerId="ADAL" clId="{E192D10A-2D2F-4C40-B82C-E18486BBAFB9}" dt="2021-09-02T12:26:52.731" v="985" actId="20577"/>
        <pc:sldMkLst>
          <pc:docMk/>
          <pc:sldMk cId="2674785880" sldId="265"/>
        </pc:sldMkLst>
        <pc:spChg chg="mod">
          <ac:chgData name="AISHIK KUMAR SARKAR" userId="0eedd0ce-e716-4533-9ba5-af30afd42c83" providerId="ADAL" clId="{E192D10A-2D2F-4C40-B82C-E18486BBAFB9}" dt="2021-09-02T12:26:52.731" v="985" actId="20577"/>
          <ac:spMkLst>
            <pc:docMk/>
            <pc:sldMk cId="2674785880" sldId="265"/>
            <ac:spMk id="2" creationId="{69E68876-FD3B-414C-92F1-A80207AF3C53}"/>
          </ac:spMkLst>
        </pc:spChg>
      </pc:sldChg>
      <pc:sldChg chg="add ord">
        <pc:chgData name="AISHIK KUMAR SARKAR" userId="0eedd0ce-e716-4533-9ba5-af30afd42c83" providerId="ADAL" clId="{E192D10A-2D2F-4C40-B82C-E18486BBAFB9}" dt="2021-09-02T13:20:32.179" v="991"/>
        <pc:sldMkLst>
          <pc:docMk/>
          <pc:sldMk cId="3181453329" sldId="266"/>
        </pc:sldMkLst>
      </pc:sldChg>
      <pc:sldChg chg="new del">
        <pc:chgData name="AISHIK KUMAR SARKAR" userId="0eedd0ce-e716-4533-9ba5-af30afd42c83" providerId="ADAL" clId="{E192D10A-2D2F-4C40-B82C-E18486BBAFB9}" dt="2021-09-01T22:57:52.138" v="752" actId="680"/>
        <pc:sldMkLst>
          <pc:docMk/>
          <pc:sldMk cId="3472266375" sldId="266"/>
        </pc:sldMkLst>
      </pc:sldChg>
      <pc:sldChg chg="new del">
        <pc:chgData name="AISHIK KUMAR SARKAR" userId="0eedd0ce-e716-4533-9ba5-af30afd42c83" providerId="ADAL" clId="{E192D10A-2D2F-4C40-B82C-E18486BBAFB9}" dt="2021-09-01T23:15:35.425" v="885" actId="47"/>
        <pc:sldMkLst>
          <pc:docMk/>
          <pc:sldMk cId="1529568993" sldId="267"/>
        </pc:sldMkLst>
      </pc:sldChg>
      <pc:sldChg chg="modSp new mod">
        <pc:chgData name="AISHIK KUMAR SARKAR" userId="0eedd0ce-e716-4533-9ba5-af30afd42c83" providerId="ADAL" clId="{E192D10A-2D2F-4C40-B82C-E18486BBAFB9}" dt="2021-09-01T23:15:44.435" v="889" actId="20577"/>
        <pc:sldMkLst>
          <pc:docMk/>
          <pc:sldMk cId="1683799134" sldId="267"/>
        </pc:sldMkLst>
        <pc:spChg chg="mod">
          <ac:chgData name="AISHIK KUMAR SARKAR" userId="0eedd0ce-e716-4533-9ba5-af30afd42c83" providerId="ADAL" clId="{E192D10A-2D2F-4C40-B82C-E18486BBAFB9}" dt="2021-09-01T23:15:44.435" v="889" actId="20577"/>
          <ac:spMkLst>
            <pc:docMk/>
            <pc:sldMk cId="1683799134" sldId="267"/>
            <ac:spMk id="2" creationId="{C7579075-3B70-49EA-8C7C-BCA3D45F6168}"/>
          </ac:spMkLst>
        </pc:spChg>
      </pc:sldChg>
      <pc:sldChg chg="modSp new mod">
        <pc:chgData name="AISHIK KUMAR SARKAR" userId="0eedd0ce-e716-4533-9ba5-af30afd42c83" providerId="ADAL" clId="{E192D10A-2D2F-4C40-B82C-E18486BBAFB9}" dt="2021-09-02T12:15:29.117" v="919" actId="5793"/>
        <pc:sldMkLst>
          <pc:docMk/>
          <pc:sldMk cId="1489357039" sldId="268"/>
        </pc:sldMkLst>
        <pc:spChg chg="mod">
          <ac:chgData name="AISHIK KUMAR SARKAR" userId="0eedd0ce-e716-4533-9ba5-af30afd42c83" providerId="ADAL" clId="{E192D10A-2D2F-4C40-B82C-E18486BBAFB9}" dt="2021-09-02T12:14:11.589" v="916" actId="20577"/>
          <ac:spMkLst>
            <pc:docMk/>
            <pc:sldMk cId="1489357039" sldId="268"/>
            <ac:spMk id="2" creationId="{A11DCCF8-5E00-4F7F-A639-9C7EEC06074C}"/>
          </ac:spMkLst>
        </pc:spChg>
        <pc:spChg chg="mod">
          <ac:chgData name="AISHIK KUMAR SARKAR" userId="0eedd0ce-e716-4533-9ba5-af30afd42c83" providerId="ADAL" clId="{E192D10A-2D2F-4C40-B82C-E18486BBAFB9}" dt="2021-09-02T12:15:29.117" v="919" actId="5793"/>
          <ac:spMkLst>
            <pc:docMk/>
            <pc:sldMk cId="1489357039" sldId="268"/>
            <ac:spMk id="3" creationId="{6D026164-71FC-4A63-AD2F-A06831570F26}"/>
          </ac:spMkLst>
        </pc:spChg>
      </pc:sldChg>
    </pc:docChg>
  </pc:docChgLst>
  <pc:docChgLst>
    <pc:chgData name="ISAAC GOH JIA RONG" userId="S::isaacgohjr02.19@ichat.sp.edu.sg::67bfe1df-febd-4122-8ad8-b04961c17c79" providerId="AD" clId="Web-{F3C4A811-924D-42DE-8E2D-496DC4136F20}"/>
    <pc:docChg chg="modSld">
      <pc:chgData name="ISAAC GOH JIA RONG" userId="S::isaacgohjr02.19@ichat.sp.edu.sg::67bfe1df-febd-4122-8ad8-b04961c17c79" providerId="AD" clId="Web-{F3C4A811-924D-42DE-8E2D-496DC4136F20}" dt="2021-09-03T11:28:57.851" v="4" actId="20577"/>
      <pc:docMkLst>
        <pc:docMk/>
      </pc:docMkLst>
      <pc:sldChg chg="modSp">
        <pc:chgData name="ISAAC GOH JIA RONG" userId="S::isaacgohjr02.19@ichat.sp.edu.sg::67bfe1df-febd-4122-8ad8-b04961c17c79" providerId="AD" clId="Web-{F3C4A811-924D-42DE-8E2D-496DC4136F20}" dt="2021-09-03T11:28:57.851" v="4" actId="20577"/>
        <pc:sldMkLst>
          <pc:docMk/>
          <pc:sldMk cId="109857222" sldId="256"/>
        </pc:sldMkLst>
        <pc:spChg chg="mod">
          <ac:chgData name="ISAAC GOH JIA RONG" userId="S::isaacgohjr02.19@ichat.sp.edu.sg::67bfe1df-febd-4122-8ad8-b04961c17c79" providerId="AD" clId="Web-{F3C4A811-924D-42DE-8E2D-496DC4136F20}" dt="2021-09-03T11:28:57.851" v="4" actId="20577"/>
          <ac:spMkLst>
            <pc:docMk/>
            <pc:sldMk cId="109857222" sldId="256"/>
            <ac:spMk id="4" creationId="{2CDB22B3-6E72-4C49-8FE7-09BCA39E8E7A}"/>
          </ac:spMkLst>
        </pc:spChg>
      </pc:sldChg>
    </pc:docChg>
  </pc:docChgLst>
  <pc:docChgLst>
    <pc:chgData name="GOH XIN YANG" userId="S::xinyang.19@ichat.sp.edu.sg::3a5be8c2-cc14-4896-a196-05aa6b8b7ea8" providerId="AD" clId="Web-{D0C33818-7D45-4E0A-A620-F177180E0212}"/>
    <pc:docChg chg="modSld">
      <pc:chgData name="GOH XIN YANG" userId="S::xinyang.19@ichat.sp.edu.sg::3a5be8c2-cc14-4896-a196-05aa6b8b7ea8" providerId="AD" clId="Web-{D0C33818-7D45-4E0A-A620-F177180E0212}" dt="2021-09-04T11:04:19.045" v="0"/>
      <pc:docMkLst>
        <pc:docMk/>
      </pc:docMkLst>
      <pc:sldChg chg="addSp delSp modSp">
        <pc:chgData name="GOH XIN YANG" userId="S::xinyang.19@ichat.sp.edu.sg::3a5be8c2-cc14-4896-a196-05aa6b8b7ea8" providerId="AD" clId="Web-{D0C33818-7D45-4E0A-A620-F177180E0212}" dt="2021-09-04T11:04:19.045" v="0"/>
        <pc:sldMkLst>
          <pc:docMk/>
          <pc:sldMk cId="201952142" sldId="274"/>
        </pc:sldMkLst>
        <pc:spChg chg="del">
          <ac:chgData name="GOH XIN YANG" userId="S::xinyang.19@ichat.sp.edu.sg::3a5be8c2-cc14-4896-a196-05aa6b8b7ea8" providerId="AD" clId="Web-{D0C33818-7D45-4E0A-A620-F177180E0212}" dt="2021-09-04T11:04:19.045" v="0"/>
          <ac:spMkLst>
            <pc:docMk/>
            <pc:sldMk cId="201952142" sldId="274"/>
            <ac:spMk id="3" creationId="{178AC0F6-6AD5-4AF0-AEC6-020A0CEF197F}"/>
          </ac:spMkLst>
        </pc:spChg>
        <pc:picChg chg="add mod ord">
          <ac:chgData name="GOH XIN YANG" userId="S::xinyang.19@ichat.sp.edu.sg::3a5be8c2-cc14-4896-a196-05aa6b8b7ea8" providerId="AD" clId="Web-{D0C33818-7D45-4E0A-A620-F177180E0212}" dt="2021-09-04T11:04:19.045" v="0"/>
          <ac:picMkLst>
            <pc:docMk/>
            <pc:sldMk cId="201952142" sldId="274"/>
            <ac:picMk id="4" creationId="{BB25A694-3A45-416F-B44E-D3D73F67A67F}"/>
          </ac:picMkLst>
        </pc:picChg>
      </pc:sldChg>
    </pc:docChg>
  </pc:docChgLst>
  <pc:docChgLst>
    <pc:chgData name="GOH XIN YANG" userId="S::xinyang.19@ichat.sp.edu.sg::3a5be8c2-cc14-4896-a196-05aa6b8b7ea8" providerId="AD" clId="Web-{68265120-8D21-4F11-BA20-4B4A5624CE13}"/>
    <pc:docChg chg="modSld">
      <pc:chgData name="GOH XIN YANG" userId="S::xinyang.19@ichat.sp.edu.sg::3a5be8c2-cc14-4896-a196-05aa6b8b7ea8" providerId="AD" clId="Web-{68265120-8D21-4F11-BA20-4B4A5624CE13}" dt="2021-09-04T13:55:05.200" v="17" actId="20577"/>
      <pc:docMkLst>
        <pc:docMk/>
      </pc:docMkLst>
      <pc:sldChg chg="modSp">
        <pc:chgData name="GOH XIN YANG" userId="S::xinyang.19@ichat.sp.edu.sg::3a5be8c2-cc14-4896-a196-05aa6b8b7ea8" providerId="AD" clId="Web-{68265120-8D21-4F11-BA20-4B4A5624CE13}" dt="2021-09-04T13:55:05.200" v="17" actId="20577"/>
        <pc:sldMkLst>
          <pc:docMk/>
          <pc:sldMk cId="2164484478" sldId="270"/>
        </pc:sldMkLst>
        <pc:spChg chg="mod">
          <ac:chgData name="GOH XIN YANG" userId="S::xinyang.19@ichat.sp.edu.sg::3a5be8c2-cc14-4896-a196-05aa6b8b7ea8" providerId="AD" clId="Web-{68265120-8D21-4F11-BA20-4B4A5624CE13}" dt="2021-09-04T13:55:05.200" v="17" actId="20577"/>
          <ac:spMkLst>
            <pc:docMk/>
            <pc:sldMk cId="2164484478" sldId="270"/>
            <ac:spMk id="2" creationId="{9CC8EB9C-6023-41D9-94C7-67B6DEE5F975}"/>
          </ac:spMkLst>
        </pc:spChg>
      </pc:sldChg>
      <pc:sldChg chg="modSp">
        <pc:chgData name="GOH XIN YANG" userId="S::xinyang.19@ichat.sp.edu.sg::3a5be8c2-cc14-4896-a196-05aa6b8b7ea8" providerId="AD" clId="Web-{68265120-8D21-4F11-BA20-4B4A5624CE13}" dt="2021-09-04T13:51:46.634" v="11" actId="20577"/>
        <pc:sldMkLst>
          <pc:docMk/>
          <pc:sldMk cId="3961315564" sldId="273"/>
        </pc:sldMkLst>
        <pc:spChg chg="mod">
          <ac:chgData name="GOH XIN YANG" userId="S::xinyang.19@ichat.sp.edu.sg::3a5be8c2-cc14-4896-a196-05aa6b8b7ea8" providerId="AD" clId="Web-{68265120-8D21-4F11-BA20-4B4A5624CE13}" dt="2021-09-04T13:51:46.634" v="11" actId="20577"/>
          <ac:spMkLst>
            <pc:docMk/>
            <pc:sldMk cId="3961315564" sldId="273"/>
            <ac:spMk id="5" creationId="{210579FC-FE48-4FDC-A008-C9615C66EFFF}"/>
          </ac:spMkLst>
        </pc:spChg>
      </pc:sldChg>
    </pc:docChg>
  </pc:docChgLst>
  <pc:docChgLst>
    <pc:chgData name="JACK TAN XIN JIE" userId="5d134691-d547-4ef7-bd7c-bf745f955831" providerId="ADAL" clId="{1E3E2DF1-2683-45AE-B8C0-877D43C75ECB}"/>
    <pc:docChg chg="undo custSel addSld delSld modSld sldOrd addMainMaster delMainMaster">
      <pc:chgData name="JACK TAN XIN JIE" userId="5d134691-d547-4ef7-bd7c-bf745f955831" providerId="ADAL" clId="{1E3E2DF1-2683-45AE-B8C0-877D43C75ECB}" dt="2021-09-04T16:15:22.021" v="3508" actId="2696"/>
      <pc:docMkLst>
        <pc:docMk/>
      </pc:docMkLst>
      <pc:sldChg chg="addSp delSp modSp add del mod setBg setClrOvrMap addCm delCm modCm">
        <pc:chgData name="JACK TAN XIN JIE" userId="5d134691-d547-4ef7-bd7c-bf745f955831" providerId="ADAL" clId="{1E3E2DF1-2683-45AE-B8C0-877D43C75ECB}" dt="2021-09-04T15:33:01.682" v="3505"/>
        <pc:sldMkLst>
          <pc:docMk/>
          <pc:sldMk cId="109857222" sldId="256"/>
        </pc:sldMkLst>
        <pc:spChg chg="mod">
          <ac:chgData name="JACK TAN XIN JIE" userId="5d134691-d547-4ef7-bd7c-bf745f955831" providerId="ADAL" clId="{1E3E2DF1-2683-45AE-B8C0-877D43C75ECB}" dt="2021-09-02T15:42:04.894" v="1115" actId="107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JACK TAN XIN JIE" userId="5d134691-d547-4ef7-bd7c-bf745f955831" providerId="ADAL" clId="{1E3E2DF1-2683-45AE-B8C0-877D43C75ECB}" dt="2021-09-02T14:55:01.312" v="143" actId="478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JACK TAN XIN JIE" userId="5d134691-d547-4ef7-bd7c-bf745f955831" providerId="ADAL" clId="{1E3E2DF1-2683-45AE-B8C0-877D43C75ECB}" dt="2021-09-02T15:28:16.577" v="1103" actId="1076"/>
          <ac:spMkLst>
            <pc:docMk/>
            <pc:sldMk cId="109857222" sldId="256"/>
            <ac:spMk id="4" creationId="{2CDB22B3-6E72-4C49-8FE7-09BCA39E8E7A}"/>
          </ac:spMkLst>
        </pc:spChg>
        <pc:spChg chg="add mod">
          <ac:chgData name="JACK TAN XIN JIE" userId="5d134691-d547-4ef7-bd7c-bf745f955831" providerId="ADAL" clId="{1E3E2DF1-2683-45AE-B8C0-877D43C75ECB}" dt="2021-09-04T15:33:01.682" v="3505"/>
          <ac:spMkLst>
            <pc:docMk/>
            <pc:sldMk cId="109857222" sldId="256"/>
            <ac:spMk id="4" creationId="{2FC46477-4C01-4931-85C8-0ADDE2134DA9}"/>
          </ac:spMkLst>
        </pc:spChg>
        <pc:spChg chg="add mod">
          <ac:chgData name="JACK TAN XIN JIE" userId="5d134691-d547-4ef7-bd7c-bf745f955831" providerId="ADAL" clId="{1E3E2DF1-2683-45AE-B8C0-877D43C75ECB}" dt="2021-09-02T14:56:05.155" v="215" actId="1076"/>
          <ac:spMkLst>
            <pc:docMk/>
            <pc:sldMk cId="109857222" sldId="256"/>
            <ac:spMk id="9" creationId="{0F758011-75F2-4BFB-B33A-6B3A0D1549F2}"/>
          </ac:spMkLst>
        </pc:spChg>
        <pc:spChg chg="add del">
          <ac:chgData name="JACK TAN XIN JIE" userId="5d134691-d547-4ef7-bd7c-bf745f955831" providerId="ADAL" clId="{1E3E2DF1-2683-45AE-B8C0-877D43C75ECB}" dt="2021-09-02T14:52:04.537" v="55" actId="26606"/>
          <ac:spMkLst>
            <pc:docMk/>
            <pc:sldMk cId="109857222" sldId="256"/>
            <ac:spMk id="10" creationId="{7905BA41-EE6E-4F80-8636-447F22DD729A}"/>
          </ac:spMkLst>
        </pc:spChg>
        <pc:spChg chg="add del">
          <ac:chgData name="JACK TAN XIN JIE" userId="5d134691-d547-4ef7-bd7c-bf745f955831" providerId="ADAL" clId="{1E3E2DF1-2683-45AE-B8C0-877D43C75ECB}" dt="2021-09-02T14:52:04.537" v="55" actId="26606"/>
          <ac:spMkLst>
            <pc:docMk/>
            <pc:sldMk cId="109857222" sldId="256"/>
            <ac:spMk id="12" creationId="{CD7549B2-EE05-4558-8C64-AC46755F2B25}"/>
          </ac:spMkLst>
        </pc:spChg>
        <pc:graphicFrameChg chg="modGraphic">
          <ac:chgData name="JACK TAN XIN JIE" userId="5d134691-d547-4ef7-bd7c-bf745f955831" providerId="ADAL" clId="{1E3E2DF1-2683-45AE-B8C0-877D43C75ECB}" dt="2021-09-04T13:45:20.264" v="2134" actId="20577"/>
          <ac:graphicFrameMkLst>
            <pc:docMk/>
            <pc:sldMk cId="109857222" sldId="256"/>
            <ac:graphicFrameMk id="3" creationId="{F5BC2856-FC8E-465F-BFB2-F0E1D824A4A9}"/>
          </ac:graphicFrameMkLst>
        </pc:graphicFrameChg>
        <pc:picChg chg="add del">
          <ac:chgData name="JACK TAN XIN JIE" userId="5d134691-d547-4ef7-bd7c-bf745f955831" providerId="ADAL" clId="{1E3E2DF1-2683-45AE-B8C0-877D43C75ECB}" dt="2021-09-02T14:52:04.537" v="55" actId="26606"/>
          <ac:picMkLst>
            <pc:docMk/>
            <pc:sldMk cId="109857222" sldId="256"/>
            <ac:picMk id="7" creationId="{76B8059D-1A29-4942-9357-6D7BD5A65DBA}"/>
          </ac:picMkLst>
        </pc:picChg>
        <pc:picChg chg="add mod">
          <ac:chgData name="JACK TAN XIN JIE" userId="5d134691-d547-4ef7-bd7c-bf745f955831" providerId="ADAL" clId="{1E3E2DF1-2683-45AE-B8C0-877D43C75ECB}" dt="2021-09-02T14:56:05.155" v="215" actId="1076"/>
          <ac:picMkLst>
            <pc:docMk/>
            <pc:sldMk cId="109857222" sldId="256"/>
            <ac:picMk id="8" creationId="{9794D949-F828-4934-B10C-194BB1787A4C}"/>
          </ac:picMkLst>
        </pc:picChg>
      </pc:sldChg>
      <pc:sldChg chg="addSp delSp modSp new del mod setBg setClrOvrMap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7071778" sldId="257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7071778" sldId="257"/>
            <ac:spMk id="2" creationId="{D6F1D855-97FF-4D02-8841-757461580027}"/>
          </ac:spMkLst>
        </pc:spChg>
        <pc:spChg chg="add del mod">
          <ac:chgData name="JACK TAN XIN JIE" userId="5d134691-d547-4ef7-bd7c-bf745f955831" providerId="ADAL" clId="{1E3E2DF1-2683-45AE-B8C0-877D43C75ECB}" dt="2021-09-02T14:54:34.716" v="138"/>
          <ac:spMkLst>
            <pc:docMk/>
            <pc:sldMk cId="7071778" sldId="257"/>
            <ac:spMk id="3" creationId="{C0A3F4D8-85F2-421D-BA87-A9272C9A5B1E}"/>
          </ac:spMkLst>
        </pc:spChg>
        <pc:spChg chg="add del">
          <ac:chgData name="JACK TAN XIN JIE" userId="5d134691-d547-4ef7-bd7c-bf745f955831" providerId="ADAL" clId="{1E3E2DF1-2683-45AE-B8C0-877D43C75ECB}" dt="2021-09-02T14:51:59.478" v="53" actId="26606"/>
          <ac:spMkLst>
            <pc:docMk/>
            <pc:sldMk cId="7071778" sldId="257"/>
            <ac:spMk id="9" creationId="{46D6306C-ED4F-4AAE-B4A5-EEA6AFAD726E}"/>
          </ac:spMkLst>
        </pc:spChg>
        <pc:spChg chg="add del">
          <ac:chgData name="JACK TAN XIN JIE" userId="5d134691-d547-4ef7-bd7c-bf745f955831" providerId="ADAL" clId="{1E3E2DF1-2683-45AE-B8C0-877D43C75ECB}" dt="2021-09-02T14:51:59.478" v="53" actId="26606"/>
          <ac:spMkLst>
            <pc:docMk/>
            <pc:sldMk cId="7071778" sldId="257"/>
            <ac:spMk id="11" creationId="{0EC5361D-F897-4856-B945-0455A365EB24}"/>
          </ac:spMkLst>
        </pc:spChg>
        <pc:spChg chg="add del">
          <ac:chgData name="JACK TAN XIN JIE" userId="5d134691-d547-4ef7-bd7c-bf745f955831" providerId="ADAL" clId="{1E3E2DF1-2683-45AE-B8C0-877D43C75ECB}" dt="2021-09-02T14:51:59.478" v="53" actId="26606"/>
          <ac:spMkLst>
            <pc:docMk/>
            <pc:sldMk cId="7071778" sldId="257"/>
            <ac:spMk id="13" creationId="{4508C0C5-2268-42B5-B3C8-4D0899E05F8C}"/>
          </ac:spMkLst>
        </pc:spChg>
        <pc:spChg chg="add del">
          <ac:chgData name="JACK TAN XIN JIE" userId="5d134691-d547-4ef7-bd7c-bf745f955831" providerId="ADAL" clId="{1E3E2DF1-2683-45AE-B8C0-877D43C75ECB}" dt="2021-09-02T14:51:59.478" v="53" actId="26606"/>
          <ac:spMkLst>
            <pc:docMk/>
            <pc:sldMk cId="7071778" sldId="257"/>
            <ac:spMk id="15" creationId="{141ACBDB-38F8-4B34-8183-BD95B4E55A62}"/>
          </ac:spMkLst>
        </pc:spChg>
        <pc:spChg chg="add del">
          <ac:chgData name="JACK TAN XIN JIE" userId="5d134691-d547-4ef7-bd7c-bf745f955831" providerId="ADAL" clId="{1E3E2DF1-2683-45AE-B8C0-877D43C75ECB}" dt="2021-09-02T14:51:59.478" v="53" actId="26606"/>
          <ac:spMkLst>
            <pc:docMk/>
            <pc:sldMk cId="7071778" sldId="257"/>
            <ac:spMk id="17" creationId="{DE00DB52-3455-4E2F-867B-A6D0516E175B}"/>
          </ac:spMkLst>
        </pc:spChg>
        <pc:spChg chg="add del">
          <ac:chgData name="JACK TAN XIN JIE" userId="5d134691-d547-4ef7-bd7c-bf745f955831" providerId="ADAL" clId="{1E3E2DF1-2683-45AE-B8C0-877D43C75ECB}" dt="2021-09-02T14:51:59.478" v="53" actId="26606"/>
          <ac:spMkLst>
            <pc:docMk/>
            <pc:sldMk cId="7071778" sldId="257"/>
            <ac:spMk id="19" creationId="{9E914C83-E0D8-4953-92D5-169D28CB43AE}"/>
          </ac:spMkLst>
        </pc:spChg>
        <pc:spChg chg="add del">
          <ac:chgData name="JACK TAN XIN JIE" userId="5d134691-d547-4ef7-bd7c-bf745f955831" providerId="ADAL" clId="{1E3E2DF1-2683-45AE-B8C0-877D43C75ECB}" dt="2021-09-02T14:51:59.478" v="53" actId="26606"/>
          <ac:spMkLst>
            <pc:docMk/>
            <pc:sldMk cId="7071778" sldId="257"/>
            <ac:spMk id="21" creationId="{3512E083-F550-46AF-8490-767ECFD00CB7}"/>
          </ac:spMkLst>
        </pc:spChg>
        <pc:graphicFrameChg chg="add del mod">
          <ac:chgData name="JACK TAN XIN JIE" userId="5d134691-d547-4ef7-bd7c-bf745f955831" providerId="ADAL" clId="{1E3E2DF1-2683-45AE-B8C0-877D43C75ECB}" dt="2021-09-02T14:51:59.478" v="53" actId="26606"/>
          <ac:graphicFrameMkLst>
            <pc:docMk/>
            <pc:sldMk cId="7071778" sldId="257"/>
            <ac:graphicFrameMk id="5" creationId="{156CEA32-F8B5-4454-B695-F33E7F26590D}"/>
          </ac:graphicFrameMkLst>
        </pc:graphicFrameChg>
      </pc:sldChg>
      <pc:sldChg chg="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4277403372" sldId="258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4277403372" sldId="258"/>
            <ac:spMk id="2" creationId="{D8463FC1-32D8-4D30-A4E0-C8E3140EFF17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4277403372" sldId="258"/>
            <ac:spMk id="3" creationId="{6963850B-75D2-4B46-AAD8-5B1AC96B1EDE}"/>
          </ac:spMkLst>
        </pc:spChg>
      </pc:sldChg>
      <pc:sldChg chg="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1633303467" sldId="259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1633303467" sldId="259"/>
            <ac:spMk id="2" creationId="{F9140358-38F5-4C3B-9CCA-F40726184DF2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1633303467" sldId="259"/>
            <ac:spMk id="3" creationId="{CFA589F7-E60B-4D6D-A201-B59F0734B86F}"/>
          </ac:spMkLst>
        </pc:spChg>
      </pc:sldChg>
      <pc:sldChg chg="addSp delSp 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4200752522" sldId="260"/>
        </pc:sldMkLst>
        <pc:spChg chg="mod">
          <ac:chgData name="JACK TAN XIN JIE" userId="5d134691-d547-4ef7-bd7c-bf745f955831" providerId="ADAL" clId="{1E3E2DF1-2683-45AE-B8C0-877D43C75ECB}" dt="2021-09-02T12:23:12.028" v="31" actId="1076"/>
          <ac:spMkLst>
            <pc:docMk/>
            <pc:sldMk cId="4200752522" sldId="260"/>
            <ac:spMk id="2" creationId="{DE6016B7-A2AD-475C-BFFE-15C7217D0249}"/>
          </ac:spMkLst>
        </pc:spChg>
        <pc:spChg chg="add del mod">
          <ac:chgData name="JACK TAN XIN JIE" userId="5d134691-d547-4ef7-bd7c-bf745f955831" providerId="ADAL" clId="{1E3E2DF1-2683-45AE-B8C0-877D43C75ECB}" dt="2021-09-02T12:23:26.292" v="35" actId="1076"/>
          <ac:spMkLst>
            <pc:docMk/>
            <pc:sldMk cId="4200752522" sldId="260"/>
            <ac:spMk id="4" creationId="{4CACA65D-9765-4D5E-9B80-D61D61B9CA3C}"/>
          </ac:spMkLst>
        </pc:spChg>
      </pc:sldChg>
      <pc:sldChg chg="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1905207093" sldId="261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1905207093" sldId="261"/>
            <ac:spMk id="2" creationId="{4B5F5F44-5B4B-4D11-B83E-4C7D38932238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1905207093" sldId="261"/>
            <ac:spMk id="3" creationId="{FF026932-3186-4FB7-82D0-39B9362AE3AE}"/>
          </ac:spMkLst>
        </pc:spChg>
      </pc:sldChg>
      <pc:sldChg chg="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4238728333" sldId="262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4238728333" sldId="262"/>
            <ac:spMk id="2" creationId="{CF249E20-F42B-4AFD-94B3-68BE59AF3439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4238728333" sldId="262"/>
            <ac:spMk id="3" creationId="{EDBBF342-44D4-4B88-90CE-7D54CB04B155}"/>
          </ac:spMkLst>
        </pc:spChg>
      </pc:sldChg>
      <pc:sldChg chg="addSp 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878325094" sldId="263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878325094" sldId="263"/>
            <ac:spMk id="2" creationId="{69E68876-FD3B-414C-92F1-A80207AF3C53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878325094" sldId="263"/>
            <ac:spMk id="3" creationId="{31AC39BB-42BE-4457-9C38-7459F9E0C1C9}"/>
          </ac:spMkLst>
        </pc:spChg>
        <pc:spChg chg="add mod">
          <ac:chgData name="JACK TAN XIN JIE" userId="5d134691-d547-4ef7-bd7c-bf745f955831" providerId="ADAL" clId="{1E3E2DF1-2683-45AE-B8C0-877D43C75ECB}" dt="2021-09-02T12:46:04.705" v="41" actId="1076"/>
          <ac:spMkLst>
            <pc:docMk/>
            <pc:sldMk cId="878325094" sldId="263"/>
            <ac:spMk id="5" creationId="{CE033308-3198-4CF2-8883-892B065EEE18}"/>
          </ac:spMkLst>
        </pc:spChg>
      </pc:sldChg>
      <pc:sldChg chg="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2396457123" sldId="264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2396457123" sldId="264"/>
            <ac:spMk id="2" creationId="{E2342129-9CF8-4EB8-8A3F-F9AF8DA4732A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2396457123" sldId="264"/>
            <ac:spMk id="3" creationId="{BC98347F-36A8-48CE-8A0F-0D30BD43495A}"/>
          </ac:spMkLst>
        </pc:spChg>
      </pc:sldChg>
      <pc:sldChg chg="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2674785880" sldId="265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2674785880" sldId="265"/>
            <ac:spMk id="2" creationId="{69E68876-FD3B-414C-92F1-A80207AF3C53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2674785880" sldId="265"/>
            <ac:spMk id="3" creationId="{31AC39BB-42BE-4457-9C38-7459F9E0C1C9}"/>
          </ac:spMkLst>
        </pc:spChg>
      </pc:sldChg>
      <pc:sldChg chg="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3181453329" sldId="266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3181453329" sldId="266"/>
            <ac:spMk id="2" creationId="{69E68876-FD3B-414C-92F1-A80207AF3C53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3181453329" sldId="266"/>
            <ac:spMk id="3" creationId="{31AC39BB-42BE-4457-9C38-7459F9E0C1C9}"/>
          </ac:spMkLst>
        </pc:spChg>
      </pc:sldChg>
      <pc:sldChg chg="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1683799134" sldId="267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1683799134" sldId="267"/>
            <ac:spMk id="2" creationId="{C7579075-3B70-49EA-8C7C-BCA3D45F6168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1683799134" sldId="267"/>
            <ac:spMk id="3" creationId="{1AFCDF34-243E-4061-96E0-5BC6CF0A1FC8}"/>
          </ac:spMkLst>
        </pc:spChg>
      </pc:sldChg>
      <pc:sldChg chg="modSp del mod modShow">
        <pc:chgData name="JACK TAN XIN JIE" userId="5d134691-d547-4ef7-bd7c-bf745f955831" providerId="ADAL" clId="{1E3E2DF1-2683-45AE-B8C0-877D43C75ECB}" dt="2021-09-04T13:26:18.472" v="2123" actId="47"/>
        <pc:sldMkLst>
          <pc:docMk/>
          <pc:sldMk cId="1489357039" sldId="268"/>
        </pc:sldMkLst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1489357039" sldId="268"/>
            <ac:spMk id="2" creationId="{A11DCCF8-5E00-4F7F-A639-9C7EEC06074C}"/>
          </ac:spMkLst>
        </pc:spChg>
        <pc:spChg chg="mod">
          <ac:chgData name="JACK TAN XIN JIE" userId="5d134691-d547-4ef7-bd7c-bf745f955831" providerId="ADAL" clId="{1E3E2DF1-2683-45AE-B8C0-877D43C75ECB}" dt="2021-09-02T14:54:34.716" v="138"/>
          <ac:spMkLst>
            <pc:docMk/>
            <pc:sldMk cId="1489357039" sldId="268"/>
            <ac:spMk id="3" creationId="{6D026164-71FC-4A63-AD2F-A06831570F26}"/>
          </ac:spMkLst>
        </pc:spChg>
      </pc:sldChg>
      <pc:sldChg chg="addSp delSp modSp new mod modAnim addCm delCm modCm">
        <pc:chgData name="JACK TAN XIN JIE" userId="5d134691-d547-4ef7-bd7c-bf745f955831" providerId="ADAL" clId="{1E3E2DF1-2683-45AE-B8C0-877D43C75ECB}" dt="2021-09-04T15:56:15.458" v="3507" actId="1076"/>
        <pc:sldMkLst>
          <pc:docMk/>
          <pc:sldMk cId="1265370956" sldId="269"/>
        </pc:sldMkLst>
        <pc:spChg chg="mod">
          <ac:chgData name="JACK TAN XIN JIE" userId="5d134691-d547-4ef7-bd7c-bf745f955831" providerId="ADAL" clId="{1E3E2DF1-2683-45AE-B8C0-877D43C75ECB}" dt="2021-09-04T15:56:15.458" v="3507" actId="1076"/>
          <ac:spMkLst>
            <pc:docMk/>
            <pc:sldMk cId="1265370956" sldId="269"/>
            <ac:spMk id="2" creationId="{E20E289F-C5BB-49FA-B379-804949337772}"/>
          </ac:spMkLst>
        </pc:spChg>
        <pc:spChg chg="del mod">
          <ac:chgData name="JACK TAN XIN JIE" userId="5d134691-d547-4ef7-bd7c-bf745f955831" providerId="ADAL" clId="{1E3E2DF1-2683-45AE-B8C0-877D43C75ECB}" dt="2021-09-02T14:56:58.850" v="221" actId="478"/>
          <ac:spMkLst>
            <pc:docMk/>
            <pc:sldMk cId="1265370956" sldId="269"/>
            <ac:spMk id="3" creationId="{67F65E81-590F-4551-A052-4ED97FA097D1}"/>
          </ac:spMkLst>
        </pc:spChg>
        <pc:spChg chg="add mod">
          <ac:chgData name="JACK TAN XIN JIE" userId="5d134691-d547-4ef7-bd7c-bf745f955831" providerId="ADAL" clId="{1E3E2DF1-2683-45AE-B8C0-877D43C75ECB}" dt="2021-09-03T13:22:50.346" v="1151" actId="1076"/>
          <ac:spMkLst>
            <pc:docMk/>
            <pc:sldMk cId="1265370956" sldId="269"/>
            <ac:spMk id="5" creationId="{B2C96A41-5D74-41EA-B9F2-087BC9800554}"/>
          </ac:spMkLst>
        </pc:spChg>
        <pc:spChg chg="add">
          <ac:chgData name="JACK TAN XIN JIE" userId="5d134691-d547-4ef7-bd7c-bf745f955831" providerId="ADAL" clId="{1E3E2DF1-2683-45AE-B8C0-877D43C75ECB}" dt="2021-09-02T14:58:02.557" v="258" actId="11529"/>
          <ac:spMkLst>
            <pc:docMk/>
            <pc:sldMk cId="1265370956" sldId="269"/>
            <ac:spMk id="6" creationId="{976E4585-A5AE-495F-BBA2-45857FEE9CC0}"/>
          </ac:spMkLst>
        </pc:spChg>
        <pc:spChg chg="add mod">
          <ac:chgData name="JACK TAN XIN JIE" userId="5d134691-d547-4ef7-bd7c-bf745f955831" providerId="ADAL" clId="{1E3E2DF1-2683-45AE-B8C0-877D43C75ECB}" dt="2021-09-04T15:55:15.028" v="3506"/>
          <ac:spMkLst>
            <pc:docMk/>
            <pc:sldMk cId="1265370956" sldId="269"/>
            <ac:spMk id="9" creationId="{5B022F24-0682-4B48-A06D-586B4AF4733F}"/>
          </ac:spMkLst>
        </pc:spChg>
        <pc:spChg chg="add mod">
          <ac:chgData name="JACK TAN XIN JIE" userId="5d134691-d547-4ef7-bd7c-bf745f955831" providerId="ADAL" clId="{1E3E2DF1-2683-45AE-B8C0-877D43C75ECB}" dt="2021-09-04T12:08:45.897" v="2036" actId="1076"/>
          <ac:spMkLst>
            <pc:docMk/>
            <pc:sldMk cId="1265370956" sldId="269"/>
            <ac:spMk id="10" creationId="{948C3552-C3A2-4ED8-9682-0F20DD75FC93}"/>
          </ac:spMkLst>
        </pc:spChg>
        <pc:spChg chg="add mod">
          <ac:chgData name="JACK TAN XIN JIE" userId="5d134691-d547-4ef7-bd7c-bf745f955831" providerId="ADAL" clId="{1E3E2DF1-2683-45AE-B8C0-877D43C75ECB}" dt="2021-09-02T15:09:28.512" v="525" actId="20577"/>
          <ac:spMkLst>
            <pc:docMk/>
            <pc:sldMk cId="1265370956" sldId="269"/>
            <ac:spMk id="12" creationId="{EB78472F-C299-4157-B585-FED6918F72E4}"/>
          </ac:spMkLst>
        </pc:spChg>
        <pc:spChg chg="add">
          <ac:chgData name="JACK TAN XIN JIE" userId="5d134691-d547-4ef7-bd7c-bf745f955831" providerId="ADAL" clId="{1E3E2DF1-2683-45AE-B8C0-877D43C75ECB}" dt="2021-09-02T15:02:03.358" v="441" actId="11529"/>
          <ac:spMkLst>
            <pc:docMk/>
            <pc:sldMk cId="1265370956" sldId="269"/>
            <ac:spMk id="13" creationId="{6C1B1572-9A84-49E5-9C0E-0ADAEE7FB4A5}"/>
          </ac:spMkLst>
        </pc:spChg>
        <pc:spChg chg="add del mod">
          <ac:chgData name="JACK TAN XIN JIE" userId="5d134691-d547-4ef7-bd7c-bf745f955831" providerId="ADAL" clId="{1E3E2DF1-2683-45AE-B8C0-877D43C75ECB}" dt="2021-09-02T15:06:35.640" v="455" actId="478"/>
          <ac:spMkLst>
            <pc:docMk/>
            <pc:sldMk cId="1265370956" sldId="269"/>
            <ac:spMk id="14" creationId="{6118BF12-2514-4629-992F-3888C7AFCA73}"/>
          </ac:spMkLst>
        </pc:spChg>
        <pc:spChg chg="add mod">
          <ac:chgData name="JACK TAN XIN JIE" userId="5d134691-d547-4ef7-bd7c-bf745f955831" providerId="ADAL" clId="{1E3E2DF1-2683-45AE-B8C0-877D43C75ECB}" dt="2021-09-04T12:03:26.624" v="1757" actId="1076"/>
          <ac:spMkLst>
            <pc:docMk/>
            <pc:sldMk cId="1265370956" sldId="269"/>
            <ac:spMk id="17" creationId="{0C9BB145-F9D9-45E3-9D21-3FED470588DA}"/>
          </ac:spMkLst>
        </pc:spChg>
        <pc:spChg chg="add mod">
          <ac:chgData name="JACK TAN XIN JIE" userId="5d134691-d547-4ef7-bd7c-bf745f955831" providerId="ADAL" clId="{1E3E2DF1-2683-45AE-B8C0-877D43C75ECB}" dt="2021-09-02T15:10:42.883" v="615" actId="20577"/>
          <ac:spMkLst>
            <pc:docMk/>
            <pc:sldMk cId="1265370956" sldId="269"/>
            <ac:spMk id="18" creationId="{97DE0355-86C7-409E-82F2-9E292EC12B34}"/>
          </ac:spMkLst>
        </pc:spChg>
        <pc:picChg chg="add mod">
          <ac:chgData name="JACK TAN XIN JIE" userId="5d134691-d547-4ef7-bd7c-bf745f955831" providerId="ADAL" clId="{1E3E2DF1-2683-45AE-B8C0-877D43C75ECB}" dt="2021-09-02T14:57:02.882" v="222" actId="1076"/>
          <ac:picMkLst>
            <pc:docMk/>
            <pc:sldMk cId="1265370956" sldId="269"/>
            <ac:picMk id="4" creationId="{6F16E23F-DA17-4B17-A718-9AAC2B34DF87}"/>
          </ac:picMkLst>
        </pc:picChg>
        <pc:picChg chg="add mod modCrop">
          <ac:chgData name="JACK TAN XIN JIE" userId="5d134691-d547-4ef7-bd7c-bf745f955831" providerId="ADAL" clId="{1E3E2DF1-2683-45AE-B8C0-877D43C75ECB}" dt="2021-09-02T14:59:04.194" v="263" actId="1076"/>
          <ac:picMkLst>
            <pc:docMk/>
            <pc:sldMk cId="1265370956" sldId="269"/>
            <ac:picMk id="8" creationId="{73AB3FBA-C7B2-4530-8099-3055565937D6}"/>
          </ac:picMkLst>
        </pc:picChg>
        <pc:picChg chg="add mod modCrop">
          <ac:chgData name="JACK TAN XIN JIE" userId="5d134691-d547-4ef7-bd7c-bf745f955831" providerId="ADAL" clId="{1E3E2DF1-2683-45AE-B8C0-877D43C75ECB}" dt="2021-09-02T15:01:10.131" v="393" actId="1076"/>
          <ac:picMkLst>
            <pc:docMk/>
            <pc:sldMk cId="1265370956" sldId="269"/>
            <ac:picMk id="11" creationId="{F818FD4C-EE7D-4ECC-9A34-F582265D4137}"/>
          </ac:picMkLst>
        </pc:picChg>
        <pc:picChg chg="add mod">
          <ac:chgData name="JACK TAN XIN JIE" userId="5d134691-d547-4ef7-bd7c-bf745f955831" providerId="ADAL" clId="{1E3E2DF1-2683-45AE-B8C0-877D43C75ECB}" dt="2021-09-04T12:03:27.911" v="1758" actId="1076"/>
          <ac:picMkLst>
            <pc:docMk/>
            <pc:sldMk cId="1265370956" sldId="269"/>
            <ac:picMk id="14" creationId="{515C0A04-1058-4478-9515-0E665A3074D9}"/>
          </ac:picMkLst>
        </pc:picChg>
        <pc:picChg chg="add del mod">
          <ac:chgData name="JACK TAN XIN JIE" userId="5d134691-d547-4ef7-bd7c-bf745f955831" providerId="ADAL" clId="{1E3E2DF1-2683-45AE-B8C0-877D43C75ECB}" dt="2021-09-04T12:02:12.039" v="1722" actId="478"/>
          <ac:picMkLst>
            <pc:docMk/>
            <pc:sldMk cId="1265370956" sldId="269"/>
            <ac:picMk id="16" creationId="{76630FA1-DD23-4619-98BC-290D2D00DFED}"/>
          </ac:picMkLst>
        </pc:picChg>
        <pc:cxnChg chg="add mod">
          <ac:chgData name="JACK TAN XIN JIE" userId="5d134691-d547-4ef7-bd7c-bf745f955831" providerId="ADAL" clId="{1E3E2DF1-2683-45AE-B8C0-877D43C75ECB}" dt="2021-09-04T12:08:27.295" v="2006" actId="14100"/>
          <ac:cxnSpMkLst>
            <pc:docMk/>
            <pc:sldMk cId="1265370956" sldId="269"/>
            <ac:cxnSpMk id="19" creationId="{118EA335-13F4-4005-878A-816B65A35BF3}"/>
          </ac:cxnSpMkLst>
        </pc:cxnChg>
      </pc:sldChg>
      <pc:sldChg chg="addSp delSp modSp new mod ord">
        <pc:chgData name="JACK TAN XIN JIE" userId="5d134691-d547-4ef7-bd7c-bf745f955831" providerId="ADAL" clId="{1E3E2DF1-2683-45AE-B8C0-877D43C75ECB}" dt="2021-09-04T13:32:13.175" v="2127"/>
        <pc:sldMkLst>
          <pc:docMk/>
          <pc:sldMk cId="2164484478" sldId="270"/>
        </pc:sldMkLst>
        <pc:spChg chg="mod">
          <ac:chgData name="JACK TAN XIN JIE" userId="5d134691-d547-4ef7-bd7c-bf745f955831" providerId="ADAL" clId="{1E3E2DF1-2683-45AE-B8C0-877D43C75ECB}" dt="2021-09-02T14:56:15.343" v="216" actId="2711"/>
          <ac:spMkLst>
            <pc:docMk/>
            <pc:sldMk cId="2164484478" sldId="270"/>
            <ac:spMk id="2" creationId="{9CC8EB9C-6023-41D9-94C7-67B6DEE5F975}"/>
          </ac:spMkLst>
        </pc:spChg>
        <pc:spChg chg="del mod">
          <ac:chgData name="JACK TAN XIN JIE" userId="5d134691-d547-4ef7-bd7c-bf745f955831" providerId="ADAL" clId="{1E3E2DF1-2683-45AE-B8C0-877D43C75ECB}" dt="2021-09-04T12:03:50.739" v="1759" actId="478"/>
          <ac:spMkLst>
            <pc:docMk/>
            <pc:sldMk cId="2164484478" sldId="270"/>
            <ac:spMk id="3" creationId="{B80FE999-BB1C-44BA-9C57-8423A6F7C038}"/>
          </ac:spMkLst>
        </pc:spChg>
        <pc:spChg chg="add del mod">
          <ac:chgData name="JACK TAN XIN JIE" userId="5d134691-d547-4ef7-bd7c-bf745f955831" providerId="ADAL" clId="{1E3E2DF1-2683-45AE-B8C0-877D43C75ECB}" dt="2021-09-04T12:05:49.015" v="1770" actId="478"/>
          <ac:spMkLst>
            <pc:docMk/>
            <pc:sldMk cId="2164484478" sldId="270"/>
            <ac:spMk id="5" creationId="{447C5AD3-3B5B-438D-B970-BB1CD364B28B}"/>
          </ac:spMkLst>
        </pc:spChg>
        <pc:spChg chg="add del mod">
          <ac:chgData name="JACK TAN XIN JIE" userId="5d134691-d547-4ef7-bd7c-bf745f955831" providerId="ADAL" clId="{1E3E2DF1-2683-45AE-B8C0-877D43C75ECB}" dt="2021-09-04T12:05:49.018" v="1772"/>
          <ac:spMkLst>
            <pc:docMk/>
            <pc:sldMk cId="2164484478" sldId="270"/>
            <ac:spMk id="10" creationId="{CF69E8B2-681F-4804-BAD6-CF64B09E2E49}"/>
          </ac:spMkLst>
        </pc:spChg>
        <pc:spChg chg="add mod">
          <ac:chgData name="JACK TAN XIN JIE" userId="5d134691-d547-4ef7-bd7c-bf745f955831" providerId="ADAL" clId="{1E3E2DF1-2683-45AE-B8C0-877D43C75ECB}" dt="2021-09-04T12:06:34.616" v="1853" actId="1076"/>
          <ac:spMkLst>
            <pc:docMk/>
            <pc:sldMk cId="2164484478" sldId="270"/>
            <ac:spMk id="11" creationId="{0A270FBB-3138-428C-A60B-0A9B1F3FF3BC}"/>
          </ac:spMkLst>
        </pc:spChg>
        <pc:spChg chg="add">
          <ac:chgData name="JACK TAN XIN JIE" userId="5d134691-d547-4ef7-bd7c-bf745f955831" providerId="ADAL" clId="{1E3E2DF1-2683-45AE-B8C0-877D43C75ECB}" dt="2021-09-04T12:06:59.258" v="1858" actId="11529"/>
          <ac:spMkLst>
            <pc:docMk/>
            <pc:sldMk cId="2164484478" sldId="270"/>
            <ac:spMk id="14" creationId="{7168B857-724A-4E5A-AC6D-D4227230AFDC}"/>
          </ac:spMkLst>
        </pc:spChg>
        <pc:spChg chg="add mod">
          <ac:chgData name="JACK TAN XIN JIE" userId="5d134691-d547-4ef7-bd7c-bf745f955831" providerId="ADAL" clId="{1E3E2DF1-2683-45AE-B8C0-877D43C75ECB}" dt="2021-09-04T12:07:44.278" v="2003" actId="20577"/>
          <ac:spMkLst>
            <pc:docMk/>
            <pc:sldMk cId="2164484478" sldId="270"/>
            <ac:spMk id="15" creationId="{283C81BD-EB99-42CC-9029-38BBD52AD324}"/>
          </ac:spMkLst>
        </pc:spChg>
        <pc:picChg chg="add mod">
          <ac:chgData name="JACK TAN XIN JIE" userId="5d134691-d547-4ef7-bd7c-bf745f955831" providerId="ADAL" clId="{1E3E2DF1-2683-45AE-B8C0-877D43C75ECB}" dt="2021-09-04T13:32:05.004" v="2125" actId="1076"/>
          <ac:picMkLst>
            <pc:docMk/>
            <pc:sldMk cId="2164484478" sldId="270"/>
            <ac:picMk id="7" creationId="{9D350214-9940-4C98-A850-2201EF8E807B}"/>
          </ac:picMkLst>
        </pc:picChg>
        <pc:picChg chg="add mod">
          <ac:chgData name="JACK TAN XIN JIE" userId="5d134691-d547-4ef7-bd7c-bf745f955831" providerId="ADAL" clId="{1E3E2DF1-2683-45AE-B8C0-877D43C75ECB}" dt="2021-09-04T12:07:04.265" v="1860" actId="1076"/>
          <ac:picMkLst>
            <pc:docMk/>
            <pc:sldMk cId="2164484478" sldId="270"/>
            <ac:picMk id="13" creationId="{6C9F6C2A-845B-4D1F-BDBF-2378FF5D0E94}"/>
          </ac:picMkLst>
        </pc:picChg>
        <pc:cxnChg chg="add mod">
          <ac:chgData name="JACK TAN XIN JIE" userId="5d134691-d547-4ef7-bd7c-bf745f955831" providerId="ADAL" clId="{1E3E2DF1-2683-45AE-B8C0-877D43C75ECB}" dt="2021-09-04T12:06:40.019" v="1855" actId="14100"/>
          <ac:cxnSpMkLst>
            <pc:docMk/>
            <pc:sldMk cId="2164484478" sldId="270"/>
            <ac:cxnSpMk id="8" creationId="{A8B62D12-2721-4BA6-BA8B-7A414EAC66CC}"/>
          </ac:cxnSpMkLst>
        </pc:cxnChg>
      </pc:sldChg>
      <pc:sldChg chg="addSp delSp modSp new mod modNotesTx">
        <pc:chgData name="JACK TAN XIN JIE" userId="5d134691-d547-4ef7-bd7c-bf745f955831" providerId="ADAL" clId="{1E3E2DF1-2683-45AE-B8C0-877D43C75ECB}" dt="2021-09-04T15:06:46.897" v="3362" actId="1076"/>
        <pc:sldMkLst>
          <pc:docMk/>
          <pc:sldMk cId="3532976076" sldId="271"/>
        </pc:sldMkLst>
        <pc:spChg chg="mod">
          <ac:chgData name="JACK TAN XIN JIE" userId="5d134691-d547-4ef7-bd7c-bf745f955831" providerId="ADAL" clId="{1E3E2DF1-2683-45AE-B8C0-877D43C75ECB}" dt="2021-09-02T14:56:29.008" v="218" actId="2711"/>
          <ac:spMkLst>
            <pc:docMk/>
            <pc:sldMk cId="3532976076" sldId="271"/>
            <ac:spMk id="2" creationId="{F048F142-9A2E-4244-B41E-D91B41696D76}"/>
          </ac:spMkLst>
        </pc:spChg>
        <pc:spChg chg="add del mod">
          <ac:chgData name="JACK TAN XIN JIE" userId="5d134691-d547-4ef7-bd7c-bf745f955831" providerId="ADAL" clId="{1E3E2DF1-2683-45AE-B8C0-877D43C75ECB}" dt="2021-09-04T13:22:26.236" v="2102" actId="478"/>
          <ac:spMkLst>
            <pc:docMk/>
            <pc:sldMk cId="3532976076" sldId="271"/>
            <ac:spMk id="3" creationId="{E9A7F004-3179-4E33-BD84-F3DFC9E7BB05}"/>
          </ac:spMkLst>
        </pc:spChg>
        <pc:spChg chg="add del mod">
          <ac:chgData name="JACK TAN XIN JIE" userId="5d134691-d547-4ef7-bd7c-bf745f955831" providerId="ADAL" clId="{1E3E2DF1-2683-45AE-B8C0-877D43C75ECB}" dt="2021-09-04T13:22:17.355" v="2093" actId="478"/>
          <ac:spMkLst>
            <pc:docMk/>
            <pc:sldMk cId="3532976076" sldId="271"/>
            <ac:spMk id="7" creationId="{92ACBE12-188B-4ACA-BDDB-3A765A03FE40}"/>
          </ac:spMkLst>
        </pc:spChg>
        <pc:spChg chg="add mod">
          <ac:chgData name="JACK TAN XIN JIE" userId="5d134691-d547-4ef7-bd7c-bf745f955831" providerId="ADAL" clId="{1E3E2DF1-2683-45AE-B8C0-877D43C75ECB}" dt="2021-09-04T13:22:26.236" v="2102" actId="478"/>
          <ac:spMkLst>
            <pc:docMk/>
            <pc:sldMk cId="3532976076" sldId="271"/>
            <ac:spMk id="9" creationId="{F7D8CFC1-1820-40F9-8B01-8BB15147528F}"/>
          </ac:spMkLst>
        </pc:spChg>
        <pc:picChg chg="mod">
          <ac:chgData name="JACK TAN XIN JIE" userId="5d134691-d547-4ef7-bd7c-bf745f955831" providerId="ADAL" clId="{1E3E2DF1-2683-45AE-B8C0-877D43C75ECB}" dt="2021-09-04T13:29:59.731" v="2124" actId="1076"/>
          <ac:picMkLst>
            <pc:docMk/>
            <pc:sldMk cId="3532976076" sldId="271"/>
            <ac:picMk id="3" creationId="{307ABC97-2F14-41A8-9DB8-FFFF98347DF2}"/>
          </ac:picMkLst>
        </pc:picChg>
        <pc:picChg chg="add mod">
          <ac:chgData name="JACK TAN XIN JIE" userId="5d134691-d547-4ef7-bd7c-bf745f955831" providerId="ADAL" clId="{1E3E2DF1-2683-45AE-B8C0-877D43C75ECB}" dt="2021-09-04T15:06:46.897" v="3362" actId="1076"/>
          <ac:picMkLst>
            <pc:docMk/>
            <pc:sldMk cId="3532976076" sldId="271"/>
            <ac:picMk id="4" creationId="{E577A1C8-77AB-4036-B8A8-95D8D88EAB3D}"/>
          </ac:picMkLst>
        </pc:picChg>
        <pc:picChg chg="add del mod">
          <ac:chgData name="JACK TAN XIN JIE" userId="5d134691-d547-4ef7-bd7c-bf745f955831" providerId="ADAL" clId="{1E3E2DF1-2683-45AE-B8C0-877D43C75ECB}" dt="2021-09-04T13:22:24.429" v="2101" actId="478"/>
          <ac:picMkLst>
            <pc:docMk/>
            <pc:sldMk cId="3532976076" sldId="271"/>
            <ac:picMk id="5" creationId="{3AD30BF2-964D-4BED-BA63-4F0D6FF95258}"/>
          </ac:picMkLst>
        </pc:picChg>
        <pc:picChg chg="mod">
          <ac:chgData name="JACK TAN XIN JIE" userId="5d134691-d547-4ef7-bd7c-bf745f955831" providerId="ADAL" clId="{1E3E2DF1-2683-45AE-B8C0-877D43C75ECB}" dt="2021-09-04T15:06:45.121" v="3361" actId="1076"/>
          <ac:picMkLst>
            <pc:docMk/>
            <pc:sldMk cId="3532976076" sldId="271"/>
            <ac:picMk id="7" creationId="{71974B19-56AB-4F97-AA27-38E8759ED234}"/>
          </ac:picMkLst>
        </pc:picChg>
      </pc:sldChg>
      <pc:sldChg chg="addSp delSp modSp new mod delAnim modAnim">
        <pc:chgData name="JACK TAN XIN JIE" userId="5d134691-d547-4ef7-bd7c-bf745f955831" providerId="ADAL" clId="{1E3E2DF1-2683-45AE-B8C0-877D43C75ECB}" dt="2021-09-04T15:29:02.414" v="3480" actId="20577"/>
        <pc:sldMkLst>
          <pc:docMk/>
          <pc:sldMk cId="3099752368" sldId="272"/>
        </pc:sldMkLst>
        <pc:spChg chg="mod">
          <ac:chgData name="JACK TAN XIN JIE" userId="5d134691-d547-4ef7-bd7c-bf745f955831" providerId="ADAL" clId="{1E3E2DF1-2683-45AE-B8C0-877D43C75ECB}" dt="2021-09-02T15:24:29.132" v="901"/>
          <ac:spMkLst>
            <pc:docMk/>
            <pc:sldMk cId="3099752368" sldId="272"/>
            <ac:spMk id="2" creationId="{527EF2D4-11FA-4B83-AAC4-EAAF6E22CF0F}"/>
          </ac:spMkLst>
        </pc:spChg>
        <pc:spChg chg="del">
          <ac:chgData name="JACK TAN XIN JIE" userId="5d134691-d547-4ef7-bd7c-bf745f955831" providerId="ADAL" clId="{1E3E2DF1-2683-45AE-B8C0-877D43C75ECB}" dt="2021-09-02T15:14:56.808" v="684"/>
          <ac:spMkLst>
            <pc:docMk/>
            <pc:sldMk cId="3099752368" sldId="272"/>
            <ac:spMk id="3" creationId="{C4206574-EE1B-4277-8159-C7C61EE21A37}"/>
          </ac:spMkLst>
        </pc:spChg>
        <pc:spChg chg="add mod">
          <ac:chgData name="JACK TAN XIN JIE" userId="5d134691-d547-4ef7-bd7c-bf745f955831" providerId="ADAL" clId="{1E3E2DF1-2683-45AE-B8C0-877D43C75ECB}" dt="2021-09-04T15:29:02.414" v="3480" actId="20577"/>
          <ac:spMkLst>
            <pc:docMk/>
            <pc:sldMk cId="3099752368" sldId="272"/>
            <ac:spMk id="5" creationId="{3AF92926-D463-4D83-9CFF-4F1707D4557E}"/>
          </ac:spMkLst>
        </pc:spChg>
        <pc:spChg chg="add del mod">
          <ac:chgData name="JACK TAN XIN JIE" userId="5d134691-d547-4ef7-bd7c-bf745f955831" providerId="ADAL" clId="{1E3E2DF1-2683-45AE-B8C0-877D43C75ECB}" dt="2021-09-04T11:53:58.071" v="1220"/>
          <ac:spMkLst>
            <pc:docMk/>
            <pc:sldMk cId="3099752368" sldId="272"/>
            <ac:spMk id="6" creationId="{6C2EB164-AD51-4B74-B177-5FD7EBEC38AE}"/>
          </ac:spMkLst>
        </pc:spChg>
        <pc:spChg chg="add mod">
          <ac:chgData name="JACK TAN XIN JIE" userId="5d134691-d547-4ef7-bd7c-bf745f955831" providerId="ADAL" clId="{1E3E2DF1-2683-45AE-B8C0-877D43C75ECB}" dt="2021-09-04T15:25:03.178" v="3464" actId="478"/>
          <ac:spMkLst>
            <pc:docMk/>
            <pc:sldMk cId="3099752368" sldId="272"/>
            <ac:spMk id="8" creationId="{FAAAE2A6-1F03-4832-96C6-9252E2D0BBCE}"/>
          </ac:spMkLst>
        </pc:spChg>
        <pc:picChg chg="add del mod">
          <ac:chgData name="JACK TAN XIN JIE" userId="5d134691-d547-4ef7-bd7c-bf745f955831" providerId="ADAL" clId="{1E3E2DF1-2683-45AE-B8C0-877D43C75ECB}" dt="2021-09-04T15:25:03.178" v="3464" actId="478"/>
          <ac:picMkLst>
            <pc:docMk/>
            <pc:sldMk cId="3099752368" sldId="272"/>
            <ac:picMk id="4" creationId="{5CF1DD73-D670-4EDE-96F0-58602AE32070}"/>
          </ac:picMkLst>
        </pc:picChg>
        <pc:picChg chg="mod">
          <ac:chgData name="JACK TAN XIN JIE" userId="5d134691-d547-4ef7-bd7c-bf745f955831" providerId="ADAL" clId="{1E3E2DF1-2683-45AE-B8C0-877D43C75ECB}" dt="2021-09-04T15:25:02.234" v="3463" actId="1076"/>
          <ac:picMkLst>
            <pc:docMk/>
            <pc:sldMk cId="3099752368" sldId="272"/>
            <ac:picMk id="6" creationId="{B32630F1-3B22-4ECA-AD2C-3C695D493908}"/>
          </ac:picMkLst>
        </pc:picChg>
        <pc:picChg chg="add mod">
          <ac:chgData name="JACK TAN XIN JIE" userId="5d134691-d547-4ef7-bd7c-bf745f955831" providerId="ADAL" clId="{1E3E2DF1-2683-45AE-B8C0-877D43C75ECB}" dt="2021-09-04T11:53:57.338" v="1218" actId="1076"/>
          <ac:picMkLst>
            <pc:docMk/>
            <pc:sldMk cId="3099752368" sldId="272"/>
            <ac:picMk id="7" creationId="{AA21A7D2-F0C5-493B-A166-3D61B97EE03C}"/>
          </ac:picMkLst>
        </pc:picChg>
      </pc:sldChg>
      <pc:sldChg chg="addSp delSp modSp new del mod delAnim modAnim">
        <pc:chgData name="JACK TAN XIN JIE" userId="5d134691-d547-4ef7-bd7c-bf745f955831" providerId="ADAL" clId="{1E3E2DF1-2683-45AE-B8C0-877D43C75ECB}" dt="2021-09-04T16:15:22.021" v="3508" actId="2696"/>
        <pc:sldMkLst>
          <pc:docMk/>
          <pc:sldMk cId="3961315564" sldId="273"/>
        </pc:sldMkLst>
        <pc:spChg chg="mod">
          <ac:chgData name="JACK TAN XIN JIE" userId="5d134691-d547-4ef7-bd7c-bf745f955831" providerId="ADAL" clId="{1E3E2DF1-2683-45AE-B8C0-877D43C75ECB}" dt="2021-09-02T15:24:43.302" v="923"/>
          <ac:spMkLst>
            <pc:docMk/>
            <pc:sldMk cId="3961315564" sldId="273"/>
            <ac:spMk id="2" creationId="{20AE953B-A531-4448-BBCE-5D84F5CAD535}"/>
          </ac:spMkLst>
        </pc:spChg>
        <pc:spChg chg="del mod">
          <ac:chgData name="JACK TAN XIN JIE" userId="5d134691-d547-4ef7-bd7c-bf745f955831" providerId="ADAL" clId="{1E3E2DF1-2683-45AE-B8C0-877D43C75ECB}" dt="2021-09-02T15:25:02.176" v="926"/>
          <ac:spMkLst>
            <pc:docMk/>
            <pc:sldMk cId="3961315564" sldId="273"/>
            <ac:spMk id="3" creationId="{79FBE310-57CA-452A-8D11-26D67AC6E300}"/>
          </ac:spMkLst>
        </pc:spChg>
        <pc:spChg chg="add mod">
          <ac:chgData name="JACK TAN XIN JIE" userId="5d134691-d547-4ef7-bd7c-bf745f955831" providerId="ADAL" clId="{1E3E2DF1-2683-45AE-B8C0-877D43C75ECB}" dt="2021-09-04T15:30:20.424" v="3502" actId="20577"/>
          <ac:spMkLst>
            <pc:docMk/>
            <pc:sldMk cId="3961315564" sldId="273"/>
            <ac:spMk id="5" creationId="{210579FC-FE48-4FDC-A008-C9615C66EFFF}"/>
          </ac:spMkLst>
        </pc:spChg>
        <pc:spChg chg="add mod">
          <ac:chgData name="JACK TAN XIN JIE" userId="5d134691-d547-4ef7-bd7c-bf745f955831" providerId="ADAL" clId="{1E3E2DF1-2683-45AE-B8C0-877D43C75ECB}" dt="2021-09-04T15:30:31.753" v="3504" actId="478"/>
          <ac:spMkLst>
            <pc:docMk/>
            <pc:sldMk cId="3961315564" sldId="273"/>
            <ac:spMk id="8" creationId="{7E306D22-8AA4-484C-A102-3CBD4798805E}"/>
          </ac:spMkLst>
        </pc:spChg>
        <pc:picChg chg="add del mod">
          <ac:chgData name="JACK TAN XIN JIE" userId="5d134691-d547-4ef7-bd7c-bf745f955831" providerId="ADAL" clId="{1E3E2DF1-2683-45AE-B8C0-877D43C75ECB}" dt="2021-09-04T15:30:31.753" v="3504" actId="478"/>
          <ac:picMkLst>
            <pc:docMk/>
            <pc:sldMk cId="3961315564" sldId="273"/>
            <ac:picMk id="4" creationId="{01EB40B9-ED73-42B6-AA00-4FFEAFFA9371}"/>
          </ac:picMkLst>
        </pc:picChg>
        <pc:picChg chg="add mod">
          <ac:chgData name="JACK TAN XIN JIE" userId="5d134691-d547-4ef7-bd7c-bf745f955831" providerId="ADAL" clId="{1E3E2DF1-2683-45AE-B8C0-877D43C75ECB}" dt="2021-09-04T11:48:36.427" v="1155" actId="1076"/>
          <ac:picMkLst>
            <pc:docMk/>
            <pc:sldMk cId="3961315564" sldId="273"/>
            <ac:picMk id="6" creationId="{20CA72D7-D0CF-40ED-B3C6-2DCC57602268}"/>
          </ac:picMkLst>
        </pc:picChg>
        <pc:picChg chg="mod">
          <ac:chgData name="JACK TAN XIN JIE" userId="5d134691-d547-4ef7-bd7c-bf745f955831" providerId="ADAL" clId="{1E3E2DF1-2683-45AE-B8C0-877D43C75ECB}" dt="2021-09-04T15:30:02.537" v="3483" actId="1076"/>
          <ac:picMkLst>
            <pc:docMk/>
            <pc:sldMk cId="3961315564" sldId="273"/>
            <ac:picMk id="7" creationId="{EA649ED1-7F6E-4AB9-BCF9-0EB16F8DD8DD}"/>
          </ac:picMkLst>
        </pc:picChg>
      </pc:sldChg>
      <pc:sldChg chg="addSp delSp modSp new mod setBg">
        <pc:chgData name="JACK TAN XIN JIE" userId="5d134691-d547-4ef7-bd7c-bf745f955831" providerId="ADAL" clId="{1E3E2DF1-2683-45AE-B8C0-877D43C75ECB}" dt="2021-09-04T12:01:45.436" v="1721" actId="20577"/>
        <pc:sldMkLst>
          <pc:docMk/>
          <pc:sldMk cId="201952142" sldId="274"/>
        </pc:sldMkLst>
        <pc:spChg chg="mod">
          <ac:chgData name="JACK TAN XIN JIE" userId="5d134691-d547-4ef7-bd7c-bf745f955831" providerId="ADAL" clId="{1E3E2DF1-2683-45AE-B8C0-877D43C75ECB}" dt="2021-09-04T11:52:33.179" v="1163" actId="26606"/>
          <ac:spMkLst>
            <pc:docMk/>
            <pc:sldMk cId="201952142" sldId="274"/>
            <ac:spMk id="2" creationId="{A67E0ABE-364B-415E-A585-7292D83C2B53}"/>
          </ac:spMkLst>
        </pc:spChg>
        <pc:spChg chg="add mod">
          <ac:chgData name="JACK TAN XIN JIE" userId="5d134691-d547-4ef7-bd7c-bf745f955831" providerId="ADAL" clId="{1E3E2DF1-2683-45AE-B8C0-877D43C75ECB}" dt="2021-09-04T12:01:45.436" v="1721" actId="20577"/>
          <ac:spMkLst>
            <pc:docMk/>
            <pc:sldMk cId="201952142" sldId="274"/>
            <ac:spMk id="6" creationId="{D4224292-755F-45A2-9B97-B92B8F4345ED}"/>
          </ac:spMkLst>
        </pc:spChg>
        <pc:picChg chg="del mod">
          <ac:chgData name="JACK TAN XIN JIE" userId="5d134691-d547-4ef7-bd7c-bf745f955831" providerId="ADAL" clId="{1E3E2DF1-2683-45AE-B8C0-877D43C75ECB}" dt="2021-09-04T11:52:03.480" v="1157" actId="478"/>
          <ac:picMkLst>
            <pc:docMk/>
            <pc:sldMk cId="201952142" sldId="274"/>
            <ac:picMk id="4" creationId="{BB25A694-3A45-416F-B44E-D3D73F67A67F}"/>
          </ac:picMkLst>
        </pc:picChg>
        <pc:picChg chg="add mod">
          <ac:chgData name="JACK TAN XIN JIE" userId="5d134691-d547-4ef7-bd7c-bf745f955831" providerId="ADAL" clId="{1E3E2DF1-2683-45AE-B8C0-877D43C75ECB}" dt="2021-09-04T11:52:33.179" v="1163" actId="26606"/>
          <ac:picMkLst>
            <pc:docMk/>
            <pc:sldMk cId="201952142" sldId="274"/>
            <ac:picMk id="8" creationId="{C01C5C9A-8E74-4C21-92E7-F3CEF8901BB1}"/>
          </ac:picMkLst>
        </pc:picChg>
      </pc:sldChg>
      <pc:sldChg chg="addSp delSp modSp new mod">
        <pc:chgData name="JACK TAN XIN JIE" userId="5d134691-d547-4ef7-bd7c-bf745f955831" providerId="ADAL" clId="{1E3E2DF1-2683-45AE-B8C0-877D43C75ECB}" dt="2021-09-04T11:57:46.660" v="1244" actId="14100"/>
        <pc:sldMkLst>
          <pc:docMk/>
          <pc:sldMk cId="2514648323" sldId="275"/>
        </pc:sldMkLst>
        <pc:spChg chg="mod">
          <ac:chgData name="JACK TAN XIN JIE" userId="5d134691-d547-4ef7-bd7c-bf745f955831" providerId="ADAL" clId="{1E3E2DF1-2683-45AE-B8C0-877D43C75ECB}" dt="2021-09-03T13:06:00.475" v="1148" actId="2711"/>
          <ac:spMkLst>
            <pc:docMk/>
            <pc:sldMk cId="2514648323" sldId="275"/>
            <ac:spMk id="2" creationId="{01A43E35-4ACB-4D9B-BB53-A8BB494C7B20}"/>
          </ac:spMkLst>
        </pc:spChg>
        <pc:spChg chg="del">
          <ac:chgData name="JACK TAN XIN JIE" userId="5d134691-d547-4ef7-bd7c-bf745f955831" providerId="ADAL" clId="{1E3E2DF1-2683-45AE-B8C0-877D43C75ECB}" dt="2021-09-04T11:54:43.673" v="1221" actId="22"/>
          <ac:spMkLst>
            <pc:docMk/>
            <pc:sldMk cId="2514648323" sldId="275"/>
            <ac:spMk id="3" creationId="{FF234312-CABA-4A66-90F3-6758488A0168}"/>
          </ac:spMkLst>
        </pc:spChg>
        <pc:picChg chg="add mod ord">
          <ac:chgData name="JACK TAN XIN JIE" userId="5d134691-d547-4ef7-bd7c-bf745f955831" providerId="ADAL" clId="{1E3E2DF1-2683-45AE-B8C0-877D43C75ECB}" dt="2021-09-04T11:57:46.660" v="1244" actId="14100"/>
          <ac:picMkLst>
            <pc:docMk/>
            <pc:sldMk cId="2514648323" sldId="275"/>
            <ac:picMk id="5" creationId="{9BE7D944-6109-4051-BD49-10C6772A6A18}"/>
          </ac:picMkLst>
        </pc:picChg>
        <pc:picChg chg="add mod">
          <ac:chgData name="JACK TAN XIN JIE" userId="5d134691-d547-4ef7-bd7c-bf745f955831" providerId="ADAL" clId="{1E3E2DF1-2683-45AE-B8C0-877D43C75ECB}" dt="2021-09-04T11:57:41.793" v="1242" actId="1076"/>
          <ac:picMkLst>
            <pc:docMk/>
            <pc:sldMk cId="2514648323" sldId="275"/>
            <ac:picMk id="7" creationId="{EB97F077-CCDE-4D74-A5E4-1BA660EFC9BA}"/>
          </ac:picMkLst>
        </pc:picChg>
        <pc:picChg chg="add del">
          <ac:chgData name="JACK TAN XIN JIE" userId="5d134691-d547-4ef7-bd7c-bf745f955831" providerId="ADAL" clId="{1E3E2DF1-2683-45AE-B8C0-877D43C75ECB}" dt="2021-09-04T11:57:13.139" v="1227" actId="478"/>
          <ac:picMkLst>
            <pc:docMk/>
            <pc:sldMk cId="2514648323" sldId="275"/>
            <ac:picMk id="9" creationId="{D02C9266-C6DF-497B-82AB-61C79594E212}"/>
          </ac:picMkLst>
        </pc:picChg>
        <pc:picChg chg="add mod">
          <ac:chgData name="JACK TAN XIN JIE" userId="5d134691-d547-4ef7-bd7c-bf745f955831" providerId="ADAL" clId="{1E3E2DF1-2683-45AE-B8C0-877D43C75ECB}" dt="2021-09-04T11:57:40.611" v="1241" actId="1076"/>
          <ac:picMkLst>
            <pc:docMk/>
            <pc:sldMk cId="2514648323" sldId="275"/>
            <ac:picMk id="11" creationId="{D1BA3F52-BE5D-4844-854A-297586E33BEF}"/>
          </ac:picMkLst>
        </pc:picChg>
      </pc:sldChg>
      <pc:sldChg chg="addSp delSp modSp new mod modNotesTx">
        <pc:chgData name="JACK TAN XIN JIE" userId="5d134691-d547-4ef7-bd7c-bf745f955831" providerId="ADAL" clId="{1E3E2DF1-2683-45AE-B8C0-877D43C75ECB}" dt="2021-09-04T15:08:29.217" v="3453" actId="1076"/>
        <pc:sldMkLst>
          <pc:docMk/>
          <pc:sldMk cId="2170756552" sldId="276"/>
        </pc:sldMkLst>
        <pc:spChg chg="del">
          <ac:chgData name="JACK TAN XIN JIE" userId="5d134691-d547-4ef7-bd7c-bf745f955831" providerId="ADAL" clId="{1E3E2DF1-2683-45AE-B8C0-877D43C75ECB}" dt="2021-09-04T13:21:39.203" v="2079" actId="478"/>
          <ac:spMkLst>
            <pc:docMk/>
            <pc:sldMk cId="2170756552" sldId="276"/>
            <ac:spMk id="2" creationId="{2C6ABCAA-428E-4197-87AE-9A9DDDCFC597}"/>
          </ac:spMkLst>
        </pc:spChg>
        <pc:spChg chg="del">
          <ac:chgData name="JACK TAN XIN JIE" userId="5d134691-d547-4ef7-bd7c-bf745f955831" providerId="ADAL" clId="{1E3E2DF1-2683-45AE-B8C0-877D43C75ECB}" dt="2021-09-04T13:07:16.412" v="2061"/>
          <ac:spMkLst>
            <pc:docMk/>
            <pc:sldMk cId="2170756552" sldId="276"/>
            <ac:spMk id="3" creationId="{0F9513D5-FB2D-444A-BC4A-A8165A3EC723}"/>
          </ac:spMkLst>
        </pc:spChg>
        <pc:spChg chg="add del mod">
          <ac:chgData name="JACK TAN XIN JIE" userId="5d134691-d547-4ef7-bd7c-bf745f955831" providerId="ADAL" clId="{1E3E2DF1-2683-45AE-B8C0-877D43C75ECB}" dt="2021-09-04T13:52:11.108" v="2184" actId="478"/>
          <ac:spMkLst>
            <pc:docMk/>
            <pc:sldMk cId="2170756552" sldId="276"/>
            <ac:spMk id="10" creationId="{123301DD-962E-4651-A8AE-32B7F5FB1C85}"/>
          </ac:spMkLst>
        </pc:spChg>
        <pc:spChg chg="add del mod">
          <ac:chgData name="JACK TAN XIN JIE" userId="5d134691-d547-4ef7-bd7c-bf745f955831" providerId="ADAL" clId="{1E3E2DF1-2683-45AE-B8C0-877D43C75ECB}" dt="2021-09-04T13:51:59.133" v="2151" actId="478"/>
          <ac:spMkLst>
            <pc:docMk/>
            <pc:sldMk cId="2170756552" sldId="276"/>
            <ac:spMk id="11" creationId="{FF93AEC6-EF6A-4251-A165-D8E43DA228E6}"/>
          </ac:spMkLst>
        </pc:spChg>
        <pc:spChg chg="add mod">
          <ac:chgData name="JACK TAN XIN JIE" userId="5d134691-d547-4ef7-bd7c-bf745f955831" providerId="ADAL" clId="{1E3E2DF1-2683-45AE-B8C0-877D43C75ECB}" dt="2021-09-04T13:52:15.808" v="2191" actId="20577"/>
          <ac:spMkLst>
            <pc:docMk/>
            <pc:sldMk cId="2170756552" sldId="276"/>
            <ac:spMk id="12" creationId="{566E14DC-64EF-49B2-9609-4C692F2951B9}"/>
          </ac:spMkLst>
        </pc:spChg>
        <pc:spChg chg="add mod">
          <ac:chgData name="JACK TAN XIN JIE" userId="5d134691-d547-4ef7-bd7c-bf745f955831" providerId="ADAL" clId="{1E3E2DF1-2683-45AE-B8C0-877D43C75ECB}" dt="2021-09-04T15:08:29.217" v="3453" actId="1076"/>
          <ac:spMkLst>
            <pc:docMk/>
            <pc:sldMk cId="2170756552" sldId="276"/>
            <ac:spMk id="13" creationId="{DDEBD326-EB13-4136-BF61-670632E2A739}"/>
          </ac:spMkLst>
        </pc:spChg>
        <pc:picChg chg="add mod">
          <ac:chgData name="JACK TAN XIN JIE" userId="5d134691-d547-4ef7-bd7c-bf745f955831" providerId="ADAL" clId="{1E3E2DF1-2683-45AE-B8C0-877D43C75ECB}" dt="2021-09-04T15:06:55.081" v="3363" actId="1076"/>
          <ac:picMkLst>
            <pc:docMk/>
            <pc:sldMk cId="2170756552" sldId="276"/>
            <ac:picMk id="4" creationId="{1CC48A01-A8EE-4CFA-8EE8-44866C943BDA}"/>
          </ac:picMkLst>
        </pc:picChg>
        <pc:picChg chg="add del mod">
          <ac:chgData name="JACK TAN XIN JIE" userId="5d134691-d547-4ef7-bd7c-bf745f955831" providerId="ADAL" clId="{1E3E2DF1-2683-45AE-B8C0-877D43C75ECB}" dt="2021-09-04T13:51:37.374" v="2135" actId="478"/>
          <ac:picMkLst>
            <pc:docMk/>
            <pc:sldMk cId="2170756552" sldId="276"/>
            <ac:picMk id="6" creationId="{32D65266-1C66-4879-8B07-7320213E490A}"/>
          </ac:picMkLst>
        </pc:picChg>
        <pc:picChg chg="add del mod">
          <ac:chgData name="JACK TAN XIN JIE" userId="5d134691-d547-4ef7-bd7c-bf745f955831" providerId="ADAL" clId="{1E3E2DF1-2683-45AE-B8C0-877D43C75ECB}" dt="2021-09-04T13:25:50.436" v="2113"/>
          <ac:picMkLst>
            <pc:docMk/>
            <pc:sldMk cId="2170756552" sldId="276"/>
            <ac:picMk id="8" creationId="{B2520FC8-F712-453B-A050-D2F4C370B774}"/>
          </ac:picMkLst>
        </pc:picChg>
      </pc:sldChg>
      <pc:sldChg chg="add del">
        <pc:chgData name="JACK TAN XIN JIE" userId="5d134691-d547-4ef7-bd7c-bf745f955831" providerId="ADAL" clId="{1E3E2DF1-2683-45AE-B8C0-877D43C75ECB}" dt="2021-09-04T12:05:15.031" v="1765" actId="2696"/>
        <pc:sldMkLst>
          <pc:docMk/>
          <pc:sldMk cId="3151906570" sldId="276"/>
        </pc:sldMkLst>
      </pc:sldChg>
      <pc:sldMasterChg chg="add del addSldLayout delSldLayout">
        <pc:chgData name="JACK TAN XIN JIE" userId="5d134691-d547-4ef7-bd7c-bf745f955831" providerId="ADAL" clId="{1E3E2DF1-2683-45AE-B8C0-877D43C75ECB}" dt="2021-09-04T12:05:15.031" v="1765" actId="2696"/>
        <pc:sldMasterMkLst>
          <pc:docMk/>
          <pc:sldMasterMk cId="3122849026" sldId="2147483713"/>
        </pc:sldMasterMkLst>
        <pc:sldLayoutChg chg="add del">
          <pc:chgData name="JACK TAN XIN JIE" userId="5d134691-d547-4ef7-bd7c-bf745f955831" providerId="ADAL" clId="{1E3E2DF1-2683-45AE-B8C0-877D43C75ECB}" dt="2021-09-04T12:05:15.031" v="1765" actId="2696"/>
          <pc:sldLayoutMkLst>
            <pc:docMk/>
            <pc:sldMasterMk cId="3122849026" sldId="2147483713"/>
            <pc:sldLayoutMk cId="1839711185" sldId="2147483715"/>
          </pc:sldLayoutMkLst>
        </pc:sldLayoutChg>
      </pc:sldMasterChg>
    </pc:docChg>
  </pc:docChgLst>
  <pc:docChgLst>
    <pc:chgData name="JACK TAN XIN JIE" userId="5d134691-d547-4ef7-bd7c-bf745f955831" providerId="ADAL" clId="{47D121BB-41A6-461A-A0BB-E73ED2609204}"/>
    <pc:docChg chg="custSel modSld sldOrd">
      <pc:chgData name="JACK TAN XIN JIE" userId="5d134691-d547-4ef7-bd7c-bf745f955831" providerId="ADAL" clId="{47D121BB-41A6-461A-A0BB-E73ED2609204}" dt="2021-09-04T16:16:31.731" v="24"/>
      <pc:docMkLst>
        <pc:docMk/>
      </pc:docMkLst>
      <pc:sldChg chg="modSp mod modNotesTx">
        <pc:chgData name="JACK TAN XIN JIE" userId="5d134691-d547-4ef7-bd7c-bf745f955831" providerId="ADAL" clId="{47D121BB-41A6-461A-A0BB-E73ED2609204}" dt="2021-09-04T16:16:31.731" v="24"/>
        <pc:sldMkLst>
          <pc:docMk/>
          <pc:sldMk cId="3532976076" sldId="271"/>
        </pc:sldMkLst>
        <pc:picChg chg="mod">
          <ac:chgData name="JACK TAN XIN JIE" userId="5d134691-d547-4ef7-bd7c-bf745f955831" providerId="ADAL" clId="{47D121BB-41A6-461A-A0BB-E73ED2609204}" dt="2021-09-04T14:20:45.864" v="0" actId="14100"/>
          <ac:picMkLst>
            <pc:docMk/>
            <pc:sldMk cId="3532976076" sldId="271"/>
            <ac:picMk id="7" creationId="{71974B19-56AB-4F97-AA27-38E8759ED234}"/>
          </ac:picMkLst>
        </pc:picChg>
      </pc:sldChg>
      <pc:sldChg chg="modSp mod">
        <pc:chgData name="JACK TAN XIN JIE" userId="5d134691-d547-4ef7-bd7c-bf745f955831" providerId="ADAL" clId="{47D121BB-41A6-461A-A0BB-E73ED2609204}" dt="2021-09-04T14:54:00.504" v="1" actId="1076"/>
        <pc:sldMkLst>
          <pc:docMk/>
          <pc:sldMk cId="3099752368" sldId="272"/>
        </pc:sldMkLst>
        <pc:picChg chg="mod">
          <ac:chgData name="JACK TAN XIN JIE" userId="5d134691-d547-4ef7-bd7c-bf745f955831" providerId="ADAL" clId="{47D121BB-41A6-461A-A0BB-E73ED2609204}" dt="2021-09-04T14:54:00.504" v="1" actId="1076"/>
          <ac:picMkLst>
            <pc:docMk/>
            <pc:sldMk cId="3099752368" sldId="272"/>
            <ac:picMk id="4" creationId="{5CF1DD73-D670-4EDE-96F0-58602AE32070}"/>
          </ac:picMkLst>
        </pc:picChg>
      </pc:sldChg>
      <pc:sldChg chg="modSp mod ord">
        <pc:chgData name="JACK TAN XIN JIE" userId="5d134691-d547-4ef7-bd7c-bf745f955831" providerId="ADAL" clId="{47D121BB-41A6-461A-A0BB-E73ED2609204}" dt="2021-09-04T15:01:34.350" v="20" actId="20577"/>
        <pc:sldMkLst>
          <pc:docMk/>
          <pc:sldMk cId="2514648323" sldId="275"/>
        </pc:sldMkLst>
        <pc:spChg chg="mod">
          <ac:chgData name="JACK TAN XIN JIE" userId="5d134691-d547-4ef7-bd7c-bf745f955831" providerId="ADAL" clId="{47D121BB-41A6-461A-A0BB-E73ED2609204}" dt="2021-09-04T15:01:34.350" v="20" actId="20577"/>
          <ac:spMkLst>
            <pc:docMk/>
            <pc:sldMk cId="2514648323" sldId="275"/>
            <ac:spMk id="2" creationId="{01A43E35-4ACB-4D9B-BB53-A8BB494C7B20}"/>
          </ac:spMkLst>
        </pc:spChg>
      </pc:sldChg>
    </pc:docChg>
  </pc:docChgLst>
  <pc:docChgLst>
    <pc:chgData name="ISAAC GOH JIA RONG" userId="67bfe1df-febd-4122-8ad8-b04961c17c79" providerId="ADAL" clId="{8B151FF3-74DB-48F9-97A2-8CBC5553829D}"/>
    <pc:docChg chg="modSld">
      <pc:chgData name="ISAAC GOH JIA RONG" userId="67bfe1df-febd-4122-8ad8-b04961c17c79" providerId="ADAL" clId="{8B151FF3-74DB-48F9-97A2-8CBC5553829D}" dt="2021-09-04T14:57:57.662" v="319" actId="20577"/>
      <pc:docMkLst>
        <pc:docMk/>
      </pc:docMkLst>
      <pc:sldChg chg="modSp mod">
        <pc:chgData name="ISAAC GOH JIA RONG" userId="67bfe1df-febd-4122-8ad8-b04961c17c79" providerId="ADAL" clId="{8B151FF3-74DB-48F9-97A2-8CBC5553829D}" dt="2021-09-04T14:57:57.662" v="319" actId="20577"/>
        <pc:sldMkLst>
          <pc:docMk/>
          <pc:sldMk cId="201952142" sldId="274"/>
        </pc:sldMkLst>
        <pc:spChg chg="mod">
          <ac:chgData name="ISAAC GOH JIA RONG" userId="67bfe1df-febd-4122-8ad8-b04961c17c79" providerId="ADAL" clId="{8B151FF3-74DB-48F9-97A2-8CBC5553829D}" dt="2021-09-04T14:57:57.662" v="319" actId="20577"/>
          <ac:spMkLst>
            <pc:docMk/>
            <pc:sldMk cId="201952142" sldId="274"/>
            <ac:spMk id="6" creationId="{D4224292-755F-45A2-9B97-B92B8F4345ED}"/>
          </ac:spMkLst>
        </pc:spChg>
      </pc:sldChg>
    </pc:docChg>
  </pc:docChgLst>
  <pc:docChgLst>
    <pc:chgData name="GOH XIN YANG" userId="S::xinyang.19@ichat.sp.edu.sg::3a5be8c2-cc14-4896-a196-05aa6b8b7ea8" providerId="AD" clId="Web-{E5783F75-633B-4044-B66B-3B1F6BA30932}"/>
    <pc:docChg chg="modSld sldOrd">
      <pc:chgData name="GOH XIN YANG" userId="S::xinyang.19@ichat.sp.edu.sg::3a5be8c2-cc14-4896-a196-05aa6b8b7ea8" providerId="AD" clId="Web-{E5783F75-633B-4044-B66B-3B1F6BA30932}" dt="2021-09-04T12:06:36.859" v="73"/>
      <pc:docMkLst>
        <pc:docMk/>
      </pc:docMkLst>
      <pc:sldChg chg="addSp delSp modSp">
        <pc:chgData name="GOH XIN YANG" userId="S::xinyang.19@ichat.sp.edu.sg::3a5be8c2-cc14-4896-a196-05aa6b8b7ea8" providerId="AD" clId="Web-{E5783F75-633B-4044-B66B-3B1F6BA30932}" dt="2021-09-04T12:05:55.452" v="72" actId="1076"/>
        <pc:sldMkLst>
          <pc:docMk/>
          <pc:sldMk cId="1265370956" sldId="269"/>
        </pc:sldMkLst>
        <pc:picChg chg="add mod">
          <ac:chgData name="GOH XIN YANG" userId="S::xinyang.19@ichat.sp.edu.sg::3a5be8c2-cc14-4896-a196-05aa6b8b7ea8" providerId="AD" clId="Web-{E5783F75-633B-4044-B66B-3B1F6BA30932}" dt="2021-09-04T12:05:55.452" v="72" actId="1076"/>
          <ac:picMkLst>
            <pc:docMk/>
            <pc:sldMk cId="1265370956" sldId="269"/>
            <ac:picMk id="3" creationId="{C0C94639-0D22-46AF-BC91-E280CA821A18}"/>
          </ac:picMkLst>
        </pc:picChg>
        <pc:picChg chg="del">
          <ac:chgData name="GOH XIN YANG" userId="S::xinyang.19@ichat.sp.edu.sg::3a5be8c2-cc14-4896-a196-05aa6b8b7ea8" providerId="AD" clId="Web-{E5783F75-633B-4044-B66B-3B1F6BA30932}" dt="2021-09-04T12:05:40.655" v="69"/>
          <ac:picMkLst>
            <pc:docMk/>
            <pc:sldMk cId="1265370956" sldId="269"/>
            <ac:picMk id="14" creationId="{515C0A04-1058-4478-9515-0E665A3074D9}"/>
          </ac:picMkLst>
        </pc:picChg>
      </pc:sldChg>
      <pc:sldChg chg="ord">
        <pc:chgData name="GOH XIN YANG" userId="S::xinyang.19@ichat.sp.edu.sg::3a5be8c2-cc14-4896-a196-05aa6b8b7ea8" providerId="AD" clId="Web-{E5783F75-633B-4044-B66B-3B1F6BA30932}" dt="2021-09-04T12:06:36.859" v="73"/>
        <pc:sldMkLst>
          <pc:docMk/>
          <pc:sldMk cId="3532976076" sldId="271"/>
        </pc:sldMkLst>
      </pc:sldChg>
      <pc:sldChg chg="addSp delSp modSp">
        <pc:chgData name="GOH XIN YANG" userId="S::xinyang.19@ichat.sp.edu.sg::3a5be8c2-cc14-4896-a196-05aa6b8b7ea8" providerId="AD" clId="Web-{E5783F75-633B-4044-B66B-3B1F6BA30932}" dt="2021-09-04T12:04:40.810" v="68"/>
        <pc:sldMkLst>
          <pc:docMk/>
          <pc:sldMk cId="201952142" sldId="274"/>
        </pc:sldMkLst>
        <pc:spChg chg="mod">
          <ac:chgData name="GOH XIN YANG" userId="S::xinyang.19@ichat.sp.edu.sg::3a5be8c2-cc14-4896-a196-05aa6b8b7ea8" providerId="AD" clId="Web-{E5783F75-633B-4044-B66B-3B1F6BA30932}" dt="2021-09-04T12:03:06.809" v="62" actId="20577"/>
          <ac:spMkLst>
            <pc:docMk/>
            <pc:sldMk cId="201952142" sldId="274"/>
            <ac:spMk id="6" creationId="{D4224292-755F-45A2-9B97-B92B8F4345ED}"/>
          </ac:spMkLst>
        </pc:spChg>
        <pc:picChg chg="add del mod">
          <ac:chgData name="GOH XIN YANG" userId="S::xinyang.19@ichat.sp.edu.sg::3a5be8c2-cc14-4896-a196-05aa6b8b7ea8" providerId="AD" clId="Web-{E5783F75-633B-4044-B66B-3B1F6BA30932}" dt="2021-09-04T12:04:05.185" v="64"/>
          <ac:picMkLst>
            <pc:docMk/>
            <pc:sldMk cId="201952142" sldId="274"/>
            <ac:picMk id="3" creationId="{D4D084C8-5A2B-48F5-8697-58D71D4F5508}"/>
          </ac:picMkLst>
        </pc:picChg>
        <pc:picChg chg="add mod">
          <ac:chgData name="GOH XIN YANG" userId="S::xinyang.19@ichat.sp.edu.sg::3a5be8c2-cc14-4896-a196-05aa6b8b7ea8" providerId="AD" clId="Web-{E5783F75-633B-4044-B66B-3B1F6BA30932}" dt="2021-09-04T12:04:40.810" v="68"/>
          <ac:picMkLst>
            <pc:docMk/>
            <pc:sldMk cId="201952142" sldId="274"/>
            <ac:picMk id="5" creationId="{43EB2478-3C9C-44CA-8397-8DC764C30533}"/>
          </ac:picMkLst>
        </pc:picChg>
        <pc:picChg chg="del">
          <ac:chgData name="GOH XIN YANG" userId="S::xinyang.19@ichat.sp.edu.sg::3a5be8c2-cc14-4896-a196-05aa6b8b7ea8" providerId="AD" clId="Web-{E5783F75-633B-4044-B66B-3B1F6BA30932}" dt="2021-09-04T12:04:28.029" v="65"/>
          <ac:picMkLst>
            <pc:docMk/>
            <pc:sldMk cId="201952142" sldId="274"/>
            <ac:picMk id="8" creationId="{C01C5C9A-8E74-4C21-92E7-F3CEF8901BB1}"/>
          </ac:picMkLst>
        </pc:picChg>
      </pc:sldChg>
    </pc:docChg>
  </pc:docChgLst>
  <pc:docChgLst>
    <pc:chgData name="GOH XIN YANG" userId="S::xinyang.19@ichat.sp.edu.sg::3a5be8c2-cc14-4896-a196-05aa6b8b7ea8" providerId="AD" clId="Web-{1AD07FA3-10D7-4190-A6C8-CC89D163C72B}"/>
    <pc:docChg chg="modSld">
      <pc:chgData name="GOH XIN YANG" userId="S::xinyang.19@ichat.sp.edu.sg::3a5be8c2-cc14-4896-a196-05aa6b8b7ea8" providerId="AD" clId="Web-{1AD07FA3-10D7-4190-A6C8-CC89D163C72B}" dt="2021-09-02T12:47:37.256" v="241" actId="20577"/>
      <pc:docMkLst>
        <pc:docMk/>
      </pc:docMkLst>
      <pc:sldChg chg="modSp">
        <pc:chgData name="GOH XIN YANG" userId="S::xinyang.19@ichat.sp.edu.sg::3a5be8c2-cc14-4896-a196-05aa6b8b7ea8" providerId="AD" clId="Web-{1AD07FA3-10D7-4190-A6C8-CC89D163C72B}" dt="2021-09-02T12:47:37.256" v="241" actId="20577"/>
        <pc:sldMkLst>
          <pc:docMk/>
          <pc:sldMk cId="878325094" sldId="263"/>
        </pc:sldMkLst>
        <pc:spChg chg="mod">
          <ac:chgData name="GOH XIN YANG" userId="S::xinyang.19@ichat.sp.edu.sg::3a5be8c2-cc14-4896-a196-05aa6b8b7ea8" providerId="AD" clId="Web-{1AD07FA3-10D7-4190-A6C8-CC89D163C72B}" dt="2021-09-02T12:47:37.256" v="241" actId="20577"/>
          <ac:spMkLst>
            <pc:docMk/>
            <pc:sldMk cId="878325094" sldId="263"/>
            <ac:spMk id="3" creationId="{31AC39BB-42BE-4457-9C38-7459F9E0C1C9}"/>
          </ac:spMkLst>
        </pc:spChg>
      </pc:sldChg>
      <pc:sldChg chg="modSp">
        <pc:chgData name="GOH XIN YANG" userId="S::xinyang.19@ichat.sp.edu.sg::3a5be8c2-cc14-4896-a196-05aa6b8b7ea8" providerId="AD" clId="Web-{1AD07FA3-10D7-4190-A6C8-CC89D163C72B}" dt="2021-09-02T12:41:30.703" v="19" actId="20577"/>
        <pc:sldMkLst>
          <pc:docMk/>
          <pc:sldMk cId="2396457123" sldId="264"/>
        </pc:sldMkLst>
        <pc:spChg chg="mod">
          <ac:chgData name="GOH XIN YANG" userId="S::xinyang.19@ichat.sp.edu.sg::3a5be8c2-cc14-4896-a196-05aa6b8b7ea8" providerId="AD" clId="Web-{1AD07FA3-10D7-4190-A6C8-CC89D163C72B}" dt="2021-09-02T12:41:30.703" v="19" actId="20577"/>
          <ac:spMkLst>
            <pc:docMk/>
            <pc:sldMk cId="2396457123" sldId="264"/>
            <ac:spMk id="2" creationId="{E2342129-9CF8-4EB8-8A3F-F9AF8DA4732A}"/>
          </ac:spMkLst>
        </pc:spChg>
      </pc:sldChg>
      <pc:sldChg chg="modSp">
        <pc:chgData name="GOH XIN YANG" userId="S::xinyang.19@ichat.sp.edu.sg::3a5be8c2-cc14-4896-a196-05aa6b8b7ea8" providerId="AD" clId="Web-{1AD07FA3-10D7-4190-A6C8-CC89D163C72B}" dt="2021-09-02T12:40:38.624" v="1" actId="20577"/>
        <pc:sldMkLst>
          <pc:docMk/>
          <pc:sldMk cId="1683799134" sldId="267"/>
        </pc:sldMkLst>
        <pc:spChg chg="mod">
          <ac:chgData name="GOH XIN YANG" userId="S::xinyang.19@ichat.sp.edu.sg::3a5be8c2-cc14-4896-a196-05aa6b8b7ea8" providerId="AD" clId="Web-{1AD07FA3-10D7-4190-A6C8-CC89D163C72B}" dt="2021-09-02T12:40:38.624" v="1" actId="20577"/>
          <ac:spMkLst>
            <pc:docMk/>
            <pc:sldMk cId="1683799134" sldId="267"/>
            <ac:spMk id="2" creationId="{C7579075-3B70-49EA-8C7C-BCA3D45F6168}"/>
          </ac:spMkLst>
        </pc:spChg>
      </pc:sldChg>
    </pc:docChg>
  </pc:docChgLst>
  <pc:docChgLst>
    <pc:chgData name="AISHIK KUMAR SARKAR" userId="0eedd0ce-e716-4533-9ba5-af30afd42c83" providerId="ADAL" clId="{9EE0601E-5FC9-4620-8EE8-3F5C302EF131}"/>
    <pc:docChg chg="undo custSel addSld delSld modSld sldOrd">
      <pc:chgData name="AISHIK KUMAR SARKAR" userId="0eedd0ce-e716-4533-9ba5-af30afd42c83" providerId="ADAL" clId="{9EE0601E-5FC9-4620-8EE8-3F5C302EF131}" dt="2021-09-04T15:29:35.463" v="430" actId="1076"/>
      <pc:docMkLst>
        <pc:docMk/>
      </pc:docMkLst>
      <pc:sldChg chg="addSp delSp modSp mod">
        <pc:chgData name="AISHIK KUMAR SARKAR" userId="0eedd0ce-e716-4533-9ba5-af30afd42c83" providerId="ADAL" clId="{9EE0601E-5FC9-4620-8EE8-3F5C302EF131}" dt="2021-09-04T13:47:44.212" v="247" actId="255"/>
        <pc:sldMkLst>
          <pc:docMk/>
          <pc:sldMk cId="109857222" sldId="256"/>
        </pc:sldMkLst>
        <pc:spChg chg="mod">
          <ac:chgData name="AISHIK KUMAR SARKAR" userId="0eedd0ce-e716-4533-9ba5-af30afd42c83" providerId="ADAL" clId="{9EE0601E-5FC9-4620-8EE8-3F5C302EF131}" dt="2021-09-04T13:47:44.212" v="247" actId="255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AISHIK KUMAR SARKAR" userId="0eedd0ce-e716-4533-9ba5-af30afd42c83" providerId="ADAL" clId="{9EE0601E-5FC9-4620-8EE8-3F5C302EF131}" dt="2021-09-04T13:29:15.159" v="41" actId="478"/>
          <ac:spMkLst>
            <pc:docMk/>
            <pc:sldMk cId="109857222" sldId="256"/>
            <ac:spMk id="4" creationId="{2CDB22B3-6E72-4C49-8FE7-09BCA39E8E7A}"/>
          </ac:spMkLst>
        </pc:spChg>
        <pc:spChg chg="add mod">
          <ac:chgData name="AISHIK KUMAR SARKAR" userId="0eedd0ce-e716-4533-9ba5-af30afd42c83" providerId="ADAL" clId="{9EE0601E-5FC9-4620-8EE8-3F5C302EF131}" dt="2021-09-04T13:43:23.205" v="233" actId="1076"/>
          <ac:spMkLst>
            <pc:docMk/>
            <pc:sldMk cId="109857222" sldId="256"/>
            <ac:spMk id="6" creationId="{274DC3FF-3109-4E29-BBB8-C52D4E5202E4}"/>
          </ac:spMkLst>
        </pc:spChg>
        <pc:spChg chg="mod">
          <ac:chgData name="AISHIK KUMAR SARKAR" userId="0eedd0ce-e716-4533-9ba5-af30afd42c83" providerId="ADAL" clId="{9EE0601E-5FC9-4620-8EE8-3F5C302EF131}" dt="2021-09-04T13:40:31.071" v="158" actId="1076"/>
          <ac:spMkLst>
            <pc:docMk/>
            <pc:sldMk cId="109857222" sldId="256"/>
            <ac:spMk id="9" creationId="{0F758011-75F2-4BFB-B33A-6B3A0D1549F2}"/>
          </ac:spMkLst>
        </pc:spChg>
        <pc:grpChg chg="add mod">
          <ac:chgData name="AISHIK KUMAR SARKAR" userId="0eedd0ce-e716-4533-9ba5-af30afd42c83" providerId="ADAL" clId="{9EE0601E-5FC9-4620-8EE8-3F5C302EF131}" dt="2021-09-04T13:40:31.071" v="158" actId="1076"/>
          <ac:grpSpMkLst>
            <pc:docMk/>
            <pc:sldMk cId="109857222" sldId="256"/>
            <ac:grpSpMk id="5" creationId="{7001471D-F2F6-4020-B117-15F5318AE271}"/>
          </ac:grpSpMkLst>
        </pc:grpChg>
        <pc:graphicFrameChg chg="add mod modGraphic">
          <ac:chgData name="AISHIK KUMAR SARKAR" userId="0eedd0ce-e716-4533-9ba5-af30afd42c83" providerId="ADAL" clId="{9EE0601E-5FC9-4620-8EE8-3F5C302EF131}" dt="2021-09-04T13:41:24.349" v="209" actId="1076"/>
          <ac:graphicFrameMkLst>
            <pc:docMk/>
            <pc:sldMk cId="109857222" sldId="256"/>
            <ac:graphicFrameMk id="3" creationId="{F5BC2856-FC8E-465F-BFB2-F0E1D824A4A9}"/>
          </ac:graphicFrameMkLst>
        </pc:graphicFrameChg>
        <pc:picChg chg="mod">
          <ac:chgData name="AISHIK KUMAR SARKAR" userId="0eedd0ce-e716-4533-9ba5-af30afd42c83" providerId="ADAL" clId="{9EE0601E-5FC9-4620-8EE8-3F5C302EF131}" dt="2021-09-04T13:40:31.071" v="158" actId="1076"/>
          <ac:picMkLst>
            <pc:docMk/>
            <pc:sldMk cId="109857222" sldId="256"/>
            <ac:picMk id="8" creationId="{9794D949-F828-4934-B10C-194BB1787A4C}"/>
          </ac:picMkLst>
        </pc:picChg>
      </pc:sldChg>
      <pc:sldChg chg="addSp delSp modSp mod">
        <pc:chgData name="AISHIK KUMAR SARKAR" userId="0eedd0ce-e716-4533-9ba5-af30afd42c83" providerId="ADAL" clId="{9EE0601E-5FC9-4620-8EE8-3F5C302EF131}" dt="2021-09-04T14:22:28.287" v="382" actId="1076"/>
        <pc:sldMkLst>
          <pc:docMk/>
          <pc:sldMk cId="1265370956" sldId="269"/>
        </pc:sldMkLst>
        <pc:spChg chg="mod">
          <ac:chgData name="AISHIK KUMAR SARKAR" userId="0eedd0ce-e716-4533-9ba5-af30afd42c83" providerId="ADAL" clId="{9EE0601E-5FC9-4620-8EE8-3F5C302EF131}" dt="2021-09-04T14:10:34.745" v="283" actId="2711"/>
          <ac:spMkLst>
            <pc:docMk/>
            <pc:sldMk cId="1265370956" sldId="269"/>
            <ac:spMk id="2" creationId="{E20E289F-C5BB-49FA-B379-804949337772}"/>
          </ac:spMkLst>
        </pc:spChg>
        <pc:spChg chg="mod">
          <ac:chgData name="AISHIK KUMAR SARKAR" userId="0eedd0ce-e716-4533-9ba5-af30afd42c83" providerId="ADAL" clId="{9EE0601E-5FC9-4620-8EE8-3F5C302EF131}" dt="2021-09-04T14:10:34.745" v="283" actId="2711"/>
          <ac:spMkLst>
            <pc:docMk/>
            <pc:sldMk cId="1265370956" sldId="269"/>
            <ac:spMk id="5" creationId="{B2C96A41-5D74-41EA-B9F2-087BC9800554}"/>
          </ac:spMkLst>
        </pc:spChg>
        <pc:spChg chg="mod">
          <ac:chgData name="AISHIK KUMAR SARKAR" userId="0eedd0ce-e716-4533-9ba5-af30afd42c83" providerId="ADAL" clId="{9EE0601E-5FC9-4620-8EE8-3F5C302EF131}" dt="2021-09-04T14:10:34.745" v="283" actId="2711"/>
          <ac:spMkLst>
            <pc:docMk/>
            <pc:sldMk cId="1265370956" sldId="269"/>
            <ac:spMk id="6" creationId="{976E4585-A5AE-495F-BBA2-45857FEE9CC0}"/>
          </ac:spMkLst>
        </pc:spChg>
        <pc:spChg chg="add mod">
          <ac:chgData name="AISHIK KUMAR SARKAR" userId="0eedd0ce-e716-4533-9ba5-af30afd42c83" providerId="ADAL" clId="{9EE0601E-5FC9-4620-8EE8-3F5C302EF131}" dt="2021-09-04T14:10:34.745" v="283" actId="2711"/>
          <ac:spMkLst>
            <pc:docMk/>
            <pc:sldMk cId="1265370956" sldId="269"/>
            <ac:spMk id="7" creationId="{A0003819-C3A0-48A2-B470-50DE4DEF4688}"/>
          </ac:spMkLst>
        </pc:spChg>
        <pc:spChg chg="mod topLvl">
          <ac:chgData name="AISHIK KUMAR SARKAR" userId="0eedd0ce-e716-4533-9ba5-af30afd42c83" providerId="ADAL" clId="{9EE0601E-5FC9-4620-8EE8-3F5C302EF131}" dt="2021-09-04T14:22:16.988" v="365" actId="1076"/>
          <ac:spMkLst>
            <pc:docMk/>
            <pc:sldMk cId="1265370956" sldId="269"/>
            <ac:spMk id="9" creationId="{5B022F24-0682-4B48-A06D-586B4AF4733F}"/>
          </ac:spMkLst>
        </pc:spChg>
        <pc:spChg chg="mod">
          <ac:chgData name="AISHIK KUMAR SARKAR" userId="0eedd0ce-e716-4533-9ba5-af30afd42c83" providerId="ADAL" clId="{9EE0601E-5FC9-4620-8EE8-3F5C302EF131}" dt="2021-09-04T14:10:34.745" v="283" actId="2711"/>
          <ac:spMkLst>
            <pc:docMk/>
            <pc:sldMk cId="1265370956" sldId="269"/>
            <ac:spMk id="10" creationId="{948C3552-C3A2-4ED8-9682-0F20DD75FC93}"/>
          </ac:spMkLst>
        </pc:spChg>
        <pc:spChg chg="mod topLvl">
          <ac:chgData name="AISHIK KUMAR SARKAR" userId="0eedd0ce-e716-4533-9ba5-af30afd42c83" providerId="ADAL" clId="{9EE0601E-5FC9-4620-8EE8-3F5C302EF131}" dt="2021-09-04T14:19:04.512" v="335" actId="255"/>
          <ac:spMkLst>
            <pc:docMk/>
            <pc:sldMk cId="1265370956" sldId="269"/>
            <ac:spMk id="12" creationId="{EB78472F-C299-4157-B585-FED6918F72E4}"/>
          </ac:spMkLst>
        </pc:spChg>
        <pc:spChg chg="mod topLvl">
          <ac:chgData name="AISHIK KUMAR SARKAR" userId="0eedd0ce-e716-4533-9ba5-af30afd42c83" providerId="ADAL" clId="{9EE0601E-5FC9-4620-8EE8-3F5C302EF131}" dt="2021-09-04T14:10:34.745" v="283" actId="2711"/>
          <ac:spMkLst>
            <pc:docMk/>
            <pc:sldMk cId="1265370956" sldId="269"/>
            <ac:spMk id="13" creationId="{6C1B1572-9A84-49E5-9C0E-0ADAEE7FB4A5}"/>
          </ac:spMkLst>
        </pc:spChg>
        <pc:spChg chg="mod topLvl">
          <ac:chgData name="AISHIK KUMAR SARKAR" userId="0eedd0ce-e716-4533-9ba5-af30afd42c83" providerId="ADAL" clId="{9EE0601E-5FC9-4620-8EE8-3F5C302EF131}" dt="2021-09-04T14:22:26.729" v="381" actId="1076"/>
          <ac:spMkLst>
            <pc:docMk/>
            <pc:sldMk cId="1265370956" sldId="269"/>
            <ac:spMk id="17" creationId="{0C9BB145-F9D9-45E3-9D21-3FED470588DA}"/>
          </ac:spMkLst>
        </pc:spChg>
        <pc:spChg chg="mod">
          <ac:chgData name="AISHIK KUMAR SARKAR" userId="0eedd0ce-e716-4533-9ba5-af30afd42c83" providerId="ADAL" clId="{9EE0601E-5FC9-4620-8EE8-3F5C302EF131}" dt="2021-09-04T14:19:14.537" v="338" actId="1076"/>
          <ac:spMkLst>
            <pc:docMk/>
            <pc:sldMk cId="1265370956" sldId="269"/>
            <ac:spMk id="18" creationId="{97DE0355-86C7-409E-82F2-9E292EC12B34}"/>
          </ac:spMkLst>
        </pc:spChg>
        <pc:grpChg chg="add del mod">
          <ac:chgData name="AISHIK KUMAR SARKAR" userId="0eedd0ce-e716-4533-9ba5-af30afd42c83" providerId="ADAL" clId="{9EE0601E-5FC9-4620-8EE8-3F5C302EF131}" dt="2021-09-04T14:18:01.456" v="315" actId="165"/>
          <ac:grpSpMkLst>
            <pc:docMk/>
            <pc:sldMk cId="1265370956" sldId="269"/>
            <ac:grpSpMk id="14" creationId="{DD564567-318E-4660-9B5E-410E327E424F}"/>
          </ac:grpSpMkLst>
        </pc:grpChg>
        <pc:grpChg chg="add del mod">
          <ac:chgData name="AISHIK KUMAR SARKAR" userId="0eedd0ce-e716-4533-9ba5-af30afd42c83" providerId="ADAL" clId="{9EE0601E-5FC9-4620-8EE8-3F5C302EF131}" dt="2021-09-04T14:03:45.161" v="274" actId="165"/>
          <ac:grpSpMkLst>
            <pc:docMk/>
            <pc:sldMk cId="1265370956" sldId="269"/>
            <ac:grpSpMk id="15" creationId="{5E4DE094-64AF-419B-8335-E9B929C521DF}"/>
          </ac:grpSpMkLst>
        </pc:grpChg>
        <pc:grpChg chg="add del mod">
          <ac:chgData name="AISHIK KUMAR SARKAR" userId="0eedd0ce-e716-4533-9ba5-af30afd42c83" providerId="ADAL" clId="{9EE0601E-5FC9-4620-8EE8-3F5C302EF131}" dt="2021-09-04T14:11:13.165" v="290" actId="165"/>
          <ac:grpSpMkLst>
            <pc:docMk/>
            <pc:sldMk cId="1265370956" sldId="269"/>
            <ac:grpSpMk id="16" creationId="{7F50C1FC-4D41-4ACA-976B-105959EEED59}"/>
          </ac:grpSpMkLst>
        </pc:grpChg>
        <pc:picChg chg="mod topLvl">
          <ac:chgData name="AISHIK KUMAR SARKAR" userId="0eedd0ce-e716-4533-9ba5-af30afd42c83" providerId="ADAL" clId="{9EE0601E-5FC9-4620-8EE8-3F5C302EF131}" dt="2021-09-04T14:22:28.287" v="382" actId="1076"/>
          <ac:picMkLst>
            <pc:docMk/>
            <pc:sldMk cId="1265370956" sldId="269"/>
            <ac:picMk id="3" creationId="{C0C94639-0D22-46AF-BC91-E280CA821A18}"/>
          </ac:picMkLst>
        </pc:picChg>
        <pc:picChg chg="mod">
          <ac:chgData name="AISHIK KUMAR SARKAR" userId="0eedd0ce-e716-4533-9ba5-af30afd42c83" providerId="ADAL" clId="{9EE0601E-5FC9-4620-8EE8-3F5C302EF131}" dt="2021-09-04T14:10:34.745" v="283" actId="2711"/>
          <ac:picMkLst>
            <pc:docMk/>
            <pc:sldMk cId="1265370956" sldId="269"/>
            <ac:picMk id="4" creationId="{6F16E23F-DA17-4B17-A718-9AAC2B34DF87}"/>
          </ac:picMkLst>
        </pc:picChg>
        <pc:picChg chg="mod topLvl">
          <ac:chgData name="AISHIK KUMAR SARKAR" userId="0eedd0ce-e716-4533-9ba5-af30afd42c83" providerId="ADAL" clId="{9EE0601E-5FC9-4620-8EE8-3F5C302EF131}" dt="2021-09-04T14:22:17.317" v="367" actId="1076"/>
          <ac:picMkLst>
            <pc:docMk/>
            <pc:sldMk cId="1265370956" sldId="269"/>
            <ac:picMk id="8" creationId="{73AB3FBA-C7B2-4530-8099-3055565937D6}"/>
          </ac:picMkLst>
        </pc:picChg>
        <pc:picChg chg="mod topLvl">
          <ac:chgData name="AISHIK KUMAR SARKAR" userId="0eedd0ce-e716-4533-9ba5-af30afd42c83" providerId="ADAL" clId="{9EE0601E-5FC9-4620-8EE8-3F5C302EF131}" dt="2021-09-04T14:18:01.456" v="315" actId="165"/>
          <ac:picMkLst>
            <pc:docMk/>
            <pc:sldMk cId="1265370956" sldId="269"/>
            <ac:picMk id="11" creationId="{F818FD4C-EE7D-4ECC-9A34-F582265D4137}"/>
          </ac:picMkLst>
        </pc:picChg>
        <pc:cxnChg chg="mod">
          <ac:chgData name="AISHIK KUMAR SARKAR" userId="0eedd0ce-e716-4533-9ba5-af30afd42c83" providerId="ADAL" clId="{9EE0601E-5FC9-4620-8EE8-3F5C302EF131}" dt="2021-09-04T14:10:34.745" v="283" actId="2711"/>
          <ac:cxnSpMkLst>
            <pc:docMk/>
            <pc:sldMk cId="1265370956" sldId="269"/>
            <ac:cxnSpMk id="19" creationId="{118EA335-13F4-4005-878A-816B65A35BF3}"/>
          </ac:cxnSpMkLst>
        </pc:cxnChg>
      </pc:sldChg>
      <pc:sldChg chg="modSp mod ord">
        <pc:chgData name="AISHIK KUMAR SARKAR" userId="0eedd0ce-e716-4533-9ba5-af30afd42c83" providerId="ADAL" clId="{9EE0601E-5FC9-4620-8EE8-3F5C302EF131}" dt="2021-09-04T13:36:23.194" v="90" actId="1076"/>
        <pc:sldMkLst>
          <pc:docMk/>
          <pc:sldMk cId="2164484478" sldId="270"/>
        </pc:sldMkLst>
        <pc:spChg chg="mod">
          <ac:chgData name="AISHIK KUMAR SARKAR" userId="0eedd0ce-e716-4533-9ba5-af30afd42c83" providerId="ADAL" clId="{9EE0601E-5FC9-4620-8EE8-3F5C302EF131}" dt="2021-09-04T13:36:23.194" v="90" actId="1076"/>
          <ac:spMkLst>
            <pc:docMk/>
            <pc:sldMk cId="2164484478" sldId="270"/>
            <ac:spMk id="2" creationId="{9CC8EB9C-6023-41D9-94C7-67B6DEE5F975}"/>
          </ac:spMkLst>
        </pc:spChg>
      </pc:sldChg>
      <pc:sldChg chg="modSp mod">
        <pc:chgData name="AISHIK KUMAR SARKAR" userId="0eedd0ce-e716-4533-9ba5-af30afd42c83" providerId="ADAL" clId="{9EE0601E-5FC9-4620-8EE8-3F5C302EF131}" dt="2021-09-04T14:55:38.346" v="406" actId="1076"/>
        <pc:sldMkLst>
          <pc:docMk/>
          <pc:sldMk cId="3532976076" sldId="271"/>
        </pc:sldMkLst>
        <pc:spChg chg="mod">
          <ac:chgData name="AISHIK KUMAR SARKAR" userId="0eedd0ce-e716-4533-9ba5-af30afd42c83" providerId="ADAL" clId="{9EE0601E-5FC9-4620-8EE8-3F5C302EF131}" dt="2021-09-04T14:55:24.551" v="404" actId="313"/>
          <ac:spMkLst>
            <pc:docMk/>
            <pc:sldMk cId="3532976076" sldId="271"/>
            <ac:spMk id="2" creationId="{F048F142-9A2E-4244-B41E-D91B41696D76}"/>
          </ac:spMkLst>
        </pc:spChg>
        <pc:picChg chg="mod">
          <ac:chgData name="AISHIK KUMAR SARKAR" userId="0eedd0ce-e716-4533-9ba5-af30afd42c83" providerId="ADAL" clId="{9EE0601E-5FC9-4620-8EE8-3F5C302EF131}" dt="2021-09-04T14:55:37.012" v="405" actId="1076"/>
          <ac:picMkLst>
            <pc:docMk/>
            <pc:sldMk cId="3532976076" sldId="271"/>
            <ac:picMk id="4" creationId="{E577A1C8-77AB-4036-B8A8-95D8D88EAB3D}"/>
          </ac:picMkLst>
        </pc:picChg>
        <pc:picChg chg="mod">
          <ac:chgData name="AISHIK KUMAR SARKAR" userId="0eedd0ce-e716-4533-9ba5-af30afd42c83" providerId="ADAL" clId="{9EE0601E-5FC9-4620-8EE8-3F5C302EF131}" dt="2021-09-04T14:55:38.346" v="406" actId="1076"/>
          <ac:picMkLst>
            <pc:docMk/>
            <pc:sldMk cId="3532976076" sldId="271"/>
            <ac:picMk id="7" creationId="{71974B19-56AB-4F97-AA27-38E8759ED234}"/>
          </ac:picMkLst>
        </pc:picChg>
      </pc:sldChg>
      <pc:sldChg chg="addSp modSp mod">
        <pc:chgData name="AISHIK KUMAR SARKAR" userId="0eedd0ce-e716-4533-9ba5-af30afd42c83" providerId="ADAL" clId="{9EE0601E-5FC9-4620-8EE8-3F5C302EF131}" dt="2021-09-04T15:24:34.655" v="424" actId="1076"/>
        <pc:sldMkLst>
          <pc:docMk/>
          <pc:sldMk cId="3099752368" sldId="272"/>
        </pc:sldMkLst>
        <pc:spChg chg="mod">
          <ac:chgData name="AISHIK KUMAR SARKAR" userId="0eedd0ce-e716-4533-9ba5-af30afd42c83" providerId="ADAL" clId="{9EE0601E-5FC9-4620-8EE8-3F5C302EF131}" dt="2021-09-04T13:35:26.564" v="75" actId="1076"/>
          <ac:spMkLst>
            <pc:docMk/>
            <pc:sldMk cId="3099752368" sldId="272"/>
            <ac:spMk id="2" creationId="{527EF2D4-11FA-4B83-AAC4-EAAF6E22CF0F}"/>
          </ac:spMkLst>
        </pc:spChg>
        <pc:picChg chg="mod">
          <ac:chgData name="AISHIK KUMAR SARKAR" userId="0eedd0ce-e716-4533-9ba5-af30afd42c83" providerId="ADAL" clId="{9EE0601E-5FC9-4620-8EE8-3F5C302EF131}" dt="2021-09-04T14:58:08.785" v="408" actId="1076"/>
          <ac:picMkLst>
            <pc:docMk/>
            <pc:sldMk cId="3099752368" sldId="272"/>
            <ac:picMk id="4" creationId="{5CF1DD73-D670-4EDE-96F0-58602AE32070}"/>
          </ac:picMkLst>
        </pc:picChg>
        <pc:picChg chg="add mod">
          <ac:chgData name="AISHIK KUMAR SARKAR" userId="0eedd0ce-e716-4533-9ba5-af30afd42c83" providerId="ADAL" clId="{9EE0601E-5FC9-4620-8EE8-3F5C302EF131}" dt="2021-09-04T15:24:34.655" v="424" actId="1076"/>
          <ac:picMkLst>
            <pc:docMk/>
            <pc:sldMk cId="3099752368" sldId="272"/>
            <ac:picMk id="6" creationId="{B32630F1-3B22-4ECA-AD2C-3C695D493908}"/>
          </ac:picMkLst>
        </pc:picChg>
      </pc:sldChg>
      <pc:sldChg chg="addSp modSp mod">
        <pc:chgData name="AISHIK KUMAR SARKAR" userId="0eedd0ce-e716-4533-9ba5-af30afd42c83" providerId="ADAL" clId="{9EE0601E-5FC9-4620-8EE8-3F5C302EF131}" dt="2021-09-04T15:29:35.463" v="430" actId="1076"/>
        <pc:sldMkLst>
          <pc:docMk/>
          <pc:sldMk cId="3961315564" sldId="273"/>
        </pc:sldMkLst>
        <pc:spChg chg="mod">
          <ac:chgData name="AISHIK KUMAR SARKAR" userId="0eedd0ce-e716-4533-9ba5-af30afd42c83" providerId="ADAL" clId="{9EE0601E-5FC9-4620-8EE8-3F5C302EF131}" dt="2021-09-04T13:35:49.808" v="80" actId="255"/>
          <ac:spMkLst>
            <pc:docMk/>
            <pc:sldMk cId="3961315564" sldId="273"/>
            <ac:spMk id="2" creationId="{20AE953B-A531-4448-BBCE-5D84F5CAD535}"/>
          </ac:spMkLst>
        </pc:spChg>
        <pc:picChg chg="add mod">
          <ac:chgData name="AISHIK KUMAR SARKAR" userId="0eedd0ce-e716-4533-9ba5-af30afd42c83" providerId="ADAL" clId="{9EE0601E-5FC9-4620-8EE8-3F5C302EF131}" dt="2021-09-04T15:29:35.463" v="430" actId="1076"/>
          <ac:picMkLst>
            <pc:docMk/>
            <pc:sldMk cId="3961315564" sldId="273"/>
            <ac:picMk id="7" creationId="{EA649ED1-7F6E-4AB9-BCF9-0EB16F8DD8DD}"/>
          </ac:picMkLst>
        </pc:picChg>
      </pc:sldChg>
      <pc:sldChg chg="modSp mod">
        <pc:chgData name="AISHIK KUMAR SARKAR" userId="0eedd0ce-e716-4533-9ba5-af30afd42c83" providerId="ADAL" clId="{9EE0601E-5FC9-4620-8EE8-3F5C302EF131}" dt="2021-09-04T13:36:30.137" v="92" actId="255"/>
        <pc:sldMkLst>
          <pc:docMk/>
          <pc:sldMk cId="201952142" sldId="274"/>
        </pc:sldMkLst>
        <pc:spChg chg="mod">
          <ac:chgData name="AISHIK KUMAR SARKAR" userId="0eedd0ce-e716-4533-9ba5-af30afd42c83" providerId="ADAL" clId="{9EE0601E-5FC9-4620-8EE8-3F5C302EF131}" dt="2021-09-04T13:36:30.137" v="92" actId="255"/>
          <ac:spMkLst>
            <pc:docMk/>
            <pc:sldMk cId="201952142" sldId="274"/>
            <ac:spMk id="2" creationId="{A67E0ABE-364B-415E-A585-7292D83C2B53}"/>
          </ac:spMkLst>
        </pc:spChg>
      </pc:sldChg>
      <pc:sldChg chg="modSp mod ord">
        <pc:chgData name="AISHIK KUMAR SARKAR" userId="0eedd0ce-e716-4533-9ba5-af30afd42c83" providerId="ADAL" clId="{9EE0601E-5FC9-4620-8EE8-3F5C302EF131}" dt="2021-09-04T15:02:23.855" v="420" actId="20577"/>
        <pc:sldMkLst>
          <pc:docMk/>
          <pc:sldMk cId="2514648323" sldId="275"/>
        </pc:sldMkLst>
        <pc:spChg chg="mod">
          <ac:chgData name="AISHIK KUMAR SARKAR" userId="0eedd0ce-e716-4533-9ba5-af30afd42c83" providerId="ADAL" clId="{9EE0601E-5FC9-4620-8EE8-3F5C302EF131}" dt="2021-09-04T15:02:23.855" v="420" actId="20577"/>
          <ac:spMkLst>
            <pc:docMk/>
            <pc:sldMk cId="2514648323" sldId="275"/>
            <ac:spMk id="2" creationId="{01A43E35-4ACB-4D9B-BB53-A8BB494C7B20}"/>
          </ac:spMkLst>
        </pc:spChg>
        <pc:picChg chg="mod">
          <ac:chgData name="AISHIK KUMAR SARKAR" userId="0eedd0ce-e716-4533-9ba5-af30afd42c83" providerId="ADAL" clId="{9EE0601E-5FC9-4620-8EE8-3F5C302EF131}" dt="2021-09-04T13:36:41.952" v="93" actId="1076"/>
          <ac:picMkLst>
            <pc:docMk/>
            <pc:sldMk cId="2514648323" sldId="275"/>
            <ac:picMk id="11" creationId="{D1BA3F52-BE5D-4844-854A-297586E33BEF}"/>
          </ac:picMkLst>
        </pc:picChg>
      </pc:sldChg>
      <pc:sldChg chg="new del">
        <pc:chgData name="AISHIK KUMAR SARKAR" userId="0eedd0ce-e716-4533-9ba5-af30afd42c83" providerId="ADAL" clId="{9EE0601E-5FC9-4620-8EE8-3F5C302EF131}" dt="2021-09-04T15:02:03.353" v="414" actId="47"/>
        <pc:sldMkLst>
          <pc:docMk/>
          <pc:sldMk cId="1378517862" sldId="277"/>
        </pc:sldMkLst>
      </pc:sldChg>
      <pc:sldChg chg="new del">
        <pc:chgData name="AISHIK KUMAR SARKAR" userId="0eedd0ce-e716-4533-9ba5-af30afd42c83" providerId="ADAL" clId="{9EE0601E-5FC9-4620-8EE8-3F5C302EF131}" dt="2021-09-04T15:02:01.806" v="413" actId="47"/>
        <pc:sldMkLst>
          <pc:docMk/>
          <pc:sldMk cId="3903124133" sldId="278"/>
        </pc:sldMkLst>
      </pc:sldChg>
    </pc:docChg>
  </pc:docChgLst>
  <pc:docChgLst>
    <pc:chgData name="GOH XIN YANG" userId="3a5be8c2-cc14-4896-a196-05aa6b8b7ea8" providerId="ADAL" clId="{8EE60BD1-F97F-40F0-931D-EE30529D69B2}"/>
    <pc:docChg chg="undo redo custSel addSld delSld modSld">
      <pc:chgData name="GOH XIN YANG" userId="3a5be8c2-cc14-4896-a196-05aa6b8b7ea8" providerId="ADAL" clId="{8EE60BD1-F97F-40F0-931D-EE30529D69B2}" dt="2021-09-04T16:02:15.571" v="79" actId="1076"/>
      <pc:docMkLst>
        <pc:docMk/>
      </pc:docMkLst>
      <pc:sldChg chg="modSp mod">
        <pc:chgData name="GOH XIN YANG" userId="3a5be8c2-cc14-4896-a196-05aa6b8b7ea8" providerId="ADAL" clId="{8EE60BD1-F97F-40F0-931D-EE30529D69B2}" dt="2021-09-04T15:06:29.458" v="13" actId="20577"/>
        <pc:sldMkLst>
          <pc:docMk/>
          <pc:sldMk cId="2164484478" sldId="270"/>
        </pc:sldMkLst>
        <pc:spChg chg="mod">
          <ac:chgData name="GOH XIN YANG" userId="3a5be8c2-cc14-4896-a196-05aa6b8b7ea8" providerId="ADAL" clId="{8EE60BD1-F97F-40F0-931D-EE30529D69B2}" dt="2021-09-04T15:06:29.458" v="13" actId="20577"/>
          <ac:spMkLst>
            <pc:docMk/>
            <pc:sldMk cId="2164484478" sldId="270"/>
            <ac:spMk id="11" creationId="{0A270FBB-3138-428C-A60B-0A9B1F3FF3BC}"/>
          </ac:spMkLst>
        </pc:spChg>
      </pc:sldChg>
      <pc:sldChg chg="addSp delSp modSp mod delAnim modAnim">
        <pc:chgData name="GOH XIN YANG" userId="3a5be8c2-cc14-4896-a196-05aa6b8b7ea8" providerId="ADAL" clId="{8EE60BD1-F97F-40F0-931D-EE30529D69B2}" dt="2021-09-04T15:28:25.746" v="15"/>
        <pc:sldMkLst>
          <pc:docMk/>
          <pc:sldMk cId="3532976076" sldId="271"/>
        </pc:sldMkLst>
        <pc:spChg chg="add del mod">
          <ac:chgData name="GOH XIN YANG" userId="3a5be8c2-cc14-4896-a196-05aa6b8b7ea8" providerId="ADAL" clId="{8EE60BD1-F97F-40F0-931D-EE30529D69B2}" dt="2021-09-04T13:39:55.286" v="2"/>
          <ac:spMkLst>
            <pc:docMk/>
            <pc:sldMk cId="3532976076" sldId="271"/>
            <ac:spMk id="6" creationId="{CA16CF4B-E97A-4655-98A8-B5D75F17B79B}"/>
          </ac:spMkLst>
        </pc:spChg>
        <pc:spChg chg="del">
          <ac:chgData name="GOH XIN YANG" userId="3a5be8c2-cc14-4896-a196-05aa6b8b7ea8" providerId="ADAL" clId="{8EE60BD1-F97F-40F0-931D-EE30529D69B2}" dt="2021-09-04T13:24:56.016" v="0"/>
          <ac:spMkLst>
            <pc:docMk/>
            <pc:sldMk cId="3532976076" sldId="271"/>
            <ac:spMk id="9" creationId="{F7D8CFC1-1820-40F9-8B01-8BB15147528F}"/>
          </ac:spMkLst>
        </pc:spChg>
        <pc:picChg chg="add del mod">
          <ac:chgData name="GOH XIN YANG" userId="3a5be8c2-cc14-4896-a196-05aa6b8b7ea8" providerId="ADAL" clId="{8EE60BD1-F97F-40F0-931D-EE30529D69B2}" dt="2021-09-04T13:39:45.446" v="1" actId="478"/>
          <ac:picMkLst>
            <pc:docMk/>
            <pc:sldMk cId="3532976076" sldId="271"/>
            <ac:picMk id="3" creationId="{307ABC97-2F14-41A8-9DB8-FFFF98347DF2}"/>
          </ac:picMkLst>
        </pc:picChg>
        <pc:picChg chg="add mod modCrop">
          <ac:chgData name="GOH XIN YANG" userId="3a5be8c2-cc14-4896-a196-05aa6b8b7ea8" providerId="ADAL" clId="{8EE60BD1-F97F-40F0-931D-EE30529D69B2}" dt="2021-09-04T15:28:20.471" v="14" actId="1076"/>
          <ac:picMkLst>
            <pc:docMk/>
            <pc:sldMk cId="3532976076" sldId="271"/>
            <ac:picMk id="7" creationId="{71974B19-56AB-4F97-AA27-38E8759ED234}"/>
          </ac:picMkLst>
        </pc:picChg>
      </pc:sldChg>
      <pc:sldChg chg="addSp delSp modSp mod">
        <pc:chgData name="GOH XIN YANG" userId="3a5be8c2-cc14-4896-a196-05aa6b8b7ea8" providerId="ADAL" clId="{8EE60BD1-F97F-40F0-931D-EE30529D69B2}" dt="2021-09-04T16:02:15.571" v="79" actId="1076"/>
        <pc:sldMkLst>
          <pc:docMk/>
          <pc:sldMk cId="3099752368" sldId="272"/>
        </pc:sldMkLst>
        <pc:spChg chg="mod">
          <ac:chgData name="GOH XIN YANG" userId="3a5be8c2-cc14-4896-a196-05aa6b8b7ea8" providerId="ADAL" clId="{8EE60BD1-F97F-40F0-931D-EE30529D69B2}" dt="2021-09-04T15:56:25.128" v="27" actId="20577"/>
          <ac:spMkLst>
            <pc:docMk/>
            <pc:sldMk cId="3099752368" sldId="272"/>
            <ac:spMk id="2" creationId="{527EF2D4-11FA-4B83-AAC4-EAAF6E22CF0F}"/>
          </ac:spMkLst>
        </pc:spChg>
        <pc:spChg chg="mod">
          <ac:chgData name="GOH XIN YANG" userId="3a5be8c2-cc14-4896-a196-05aa6b8b7ea8" providerId="ADAL" clId="{8EE60BD1-F97F-40F0-931D-EE30529D69B2}" dt="2021-09-04T15:59:56.873" v="72" actId="1076"/>
          <ac:spMkLst>
            <pc:docMk/>
            <pc:sldMk cId="3099752368" sldId="272"/>
            <ac:spMk id="5" creationId="{3AF92926-D463-4D83-9CFF-4F1707D4557E}"/>
          </ac:spMkLst>
        </pc:spChg>
        <pc:spChg chg="del">
          <ac:chgData name="GOH XIN YANG" userId="3a5be8c2-cc14-4896-a196-05aa6b8b7ea8" providerId="ADAL" clId="{8EE60BD1-F97F-40F0-931D-EE30529D69B2}" dt="2021-09-04T15:56:29.561" v="28" actId="478"/>
          <ac:spMkLst>
            <pc:docMk/>
            <pc:sldMk cId="3099752368" sldId="272"/>
            <ac:spMk id="8" creationId="{FAAAE2A6-1F03-4832-96C6-9252E2D0BBCE}"/>
          </ac:spMkLst>
        </pc:spChg>
        <pc:spChg chg="add mod">
          <ac:chgData name="GOH XIN YANG" userId="3a5be8c2-cc14-4896-a196-05aa6b8b7ea8" providerId="ADAL" clId="{8EE60BD1-F97F-40F0-931D-EE30529D69B2}" dt="2021-09-04T15:59:47.014" v="70" actId="1076"/>
          <ac:spMkLst>
            <pc:docMk/>
            <pc:sldMk cId="3099752368" sldId="272"/>
            <ac:spMk id="16" creationId="{197494E9-2FD5-4967-9B9F-567C813A453C}"/>
          </ac:spMkLst>
        </pc:spChg>
        <pc:spChg chg="add mod">
          <ac:chgData name="GOH XIN YANG" userId="3a5be8c2-cc14-4896-a196-05aa6b8b7ea8" providerId="ADAL" clId="{8EE60BD1-F97F-40F0-931D-EE30529D69B2}" dt="2021-09-04T16:02:15.571" v="79" actId="1076"/>
          <ac:spMkLst>
            <pc:docMk/>
            <pc:sldMk cId="3099752368" sldId="272"/>
            <ac:spMk id="17" creationId="{FC237877-E0A9-46F1-BDBB-8E408054B18A}"/>
          </ac:spMkLst>
        </pc:spChg>
        <pc:spChg chg="add mod">
          <ac:chgData name="GOH XIN YANG" userId="3a5be8c2-cc14-4896-a196-05aa6b8b7ea8" providerId="ADAL" clId="{8EE60BD1-F97F-40F0-931D-EE30529D69B2}" dt="2021-09-04T16:01:50.684" v="76" actId="571"/>
          <ac:spMkLst>
            <pc:docMk/>
            <pc:sldMk cId="3099752368" sldId="272"/>
            <ac:spMk id="18" creationId="{4B2EBD40-601C-418D-A535-1D9AF3B63D6F}"/>
          </ac:spMkLst>
        </pc:spChg>
        <pc:picChg chg="mod">
          <ac:chgData name="GOH XIN YANG" userId="3a5be8c2-cc14-4896-a196-05aa6b8b7ea8" providerId="ADAL" clId="{8EE60BD1-F97F-40F0-931D-EE30529D69B2}" dt="2021-09-04T15:56:38.779" v="30" actId="1076"/>
          <ac:picMkLst>
            <pc:docMk/>
            <pc:sldMk cId="3099752368" sldId="272"/>
            <ac:picMk id="6" creationId="{B32630F1-3B22-4ECA-AD2C-3C695D493908}"/>
          </ac:picMkLst>
        </pc:picChg>
        <pc:picChg chg="mod">
          <ac:chgData name="GOH XIN YANG" userId="3a5be8c2-cc14-4896-a196-05aa6b8b7ea8" providerId="ADAL" clId="{8EE60BD1-F97F-40F0-931D-EE30529D69B2}" dt="2021-09-04T16:02:08.765" v="78" actId="1076"/>
          <ac:picMkLst>
            <pc:docMk/>
            <pc:sldMk cId="3099752368" sldId="272"/>
            <ac:picMk id="7" creationId="{AA21A7D2-F0C5-493B-A166-3D61B97EE03C}"/>
          </ac:picMkLst>
        </pc:picChg>
        <pc:picChg chg="add mod">
          <ac:chgData name="GOH XIN YANG" userId="3a5be8c2-cc14-4896-a196-05aa6b8b7ea8" providerId="ADAL" clId="{8EE60BD1-F97F-40F0-931D-EE30529D69B2}" dt="2021-09-04T15:57:18.745" v="39" actId="1076"/>
          <ac:picMkLst>
            <pc:docMk/>
            <pc:sldMk cId="3099752368" sldId="272"/>
            <ac:picMk id="9" creationId="{2596D574-8E5E-4851-A14B-DB6E2A197886}"/>
          </ac:picMkLst>
        </pc:picChg>
        <pc:picChg chg="add mod">
          <ac:chgData name="GOH XIN YANG" userId="3a5be8c2-cc14-4896-a196-05aa6b8b7ea8" providerId="ADAL" clId="{8EE60BD1-F97F-40F0-931D-EE30529D69B2}" dt="2021-09-04T15:56:53.484" v="34" actId="1076"/>
          <ac:picMkLst>
            <pc:docMk/>
            <pc:sldMk cId="3099752368" sldId="272"/>
            <ac:picMk id="10" creationId="{DA07BCE1-304F-4764-B629-E7E1EEEAB406}"/>
          </ac:picMkLst>
        </pc:picChg>
        <pc:cxnChg chg="add del mod">
          <ac:chgData name="GOH XIN YANG" userId="3a5be8c2-cc14-4896-a196-05aa6b8b7ea8" providerId="ADAL" clId="{8EE60BD1-F97F-40F0-931D-EE30529D69B2}" dt="2021-09-04T15:59:02.544" v="56" actId="11529"/>
          <ac:cxnSpMkLst>
            <pc:docMk/>
            <pc:sldMk cId="3099752368" sldId="272"/>
            <ac:cxnSpMk id="4" creationId="{8183AEF8-5FF9-4839-868E-A047D477BAB6}"/>
          </ac:cxnSpMkLst>
        </pc:cxnChg>
        <pc:cxnChg chg="add mod">
          <ac:chgData name="GOH XIN YANG" userId="3a5be8c2-cc14-4896-a196-05aa6b8b7ea8" providerId="ADAL" clId="{8EE60BD1-F97F-40F0-931D-EE30529D69B2}" dt="2021-09-04T15:59:01.977" v="53" actId="571"/>
          <ac:cxnSpMkLst>
            <pc:docMk/>
            <pc:sldMk cId="3099752368" sldId="272"/>
            <ac:cxnSpMk id="11" creationId="{F9F0FFBD-ADD6-4F69-8CDC-87441E9698C2}"/>
          </ac:cxnSpMkLst>
        </pc:cxnChg>
        <pc:cxnChg chg="add del mod">
          <ac:chgData name="GOH XIN YANG" userId="3a5be8c2-cc14-4896-a196-05aa6b8b7ea8" providerId="ADAL" clId="{8EE60BD1-F97F-40F0-931D-EE30529D69B2}" dt="2021-09-04T15:59:19.872" v="65"/>
          <ac:cxnSpMkLst>
            <pc:docMk/>
            <pc:sldMk cId="3099752368" sldId="272"/>
            <ac:cxnSpMk id="15" creationId="{AD853CBB-3B76-4504-98FB-B05065B00214}"/>
          </ac:cxnSpMkLst>
        </pc:cxnChg>
      </pc:sldChg>
      <pc:sldChg chg="delSp add del mod modAnim modShow">
        <pc:chgData name="GOH XIN YANG" userId="3a5be8c2-cc14-4896-a196-05aa6b8b7ea8" providerId="ADAL" clId="{8EE60BD1-F97F-40F0-931D-EE30529D69B2}" dt="2021-09-04T16:00:06.722" v="73" actId="729"/>
        <pc:sldMkLst>
          <pc:docMk/>
          <pc:sldMk cId="3961315564" sldId="273"/>
        </pc:sldMkLst>
        <pc:spChg chg="del">
          <ac:chgData name="GOH XIN YANG" userId="3a5be8c2-cc14-4896-a196-05aa6b8b7ea8" providerId="ADAL" clId="{8EE60BD1-F97F-40F0-931D-EE30529D69B2}" dt="2021-09-04T15:56:42.652" v="31" actId="478"/>
          <ac:spMkLst>
            <pc:docMk/>
            <pc:sldMk cId="3961315564" sldId="273"/>
            <ac:spMk id="8" creationId="{7E306D22-8AA4-484C-A102-3CBD4798805E}"/>
          </ac:spMkLst>
        </pc:spChg>
        <pc:picChg chg="del">
          <ac:chgData name="GOH XIN YANG" userId="3a5be8c2-cc14-4896-a196-05aa6b8b7ea8" providerId="ADAL" clId="{8EE60BD1-F97F-40F0-931D-EE30529D69B2}" dt="2021-09-04T15:56:45.265" v="32" actId="21"/>
          <ac:picMkLst>
            <pc:docMk/>
            <pc:sldMk cId="3961315564" sldId="273"/>
            <ac:picMk id="6" creationId="{20CA72D7-D0CF-40ED-B3C6-2DCC57602268}"/>
          </ac:picMkLst>
        </pc:picChg>
        <pc:picChg chg="del">
          <ac:chgData name="GOH XIN YANG" userId="3a5be8c2-cc14-4896-a196-05aa6b8b7ea8" providerId="ADAL" clId="{8EE60BD1-F97F-40F0-931D-EE30529D69B2}" dt="2021-09-04T15:56:45.265" v="32" actId="21"/>
          <ac:picMkLst>
            <pc:docMk/>
            <pc:sldMk cId="3961315564" sldId="273"/>
            <ac:picMk id="7" creationId="{EA649ED1-7F6E-4AB9-BCF9-0EB16F8DD8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4E2E3-B74B-4C30-ABD6-B08A5A787B3D}" type="datetimeFigureOut">
              <a:rPr lang="en-SG" smtClean="0"/>
              <a:t>4/9/2021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4C285-E30C-4CE8-B3D5-0808C381BD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294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C285-E30C-4CE8-B3D5-0808C381BDE1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3927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 you </a:t>
            </a:r>
            <a:r>
              <a:rPr lang="en-US" err="1"/>
              <a:t>aishik</a:t>
            </a:r>
            <a:r>
              <a:rPr lang="en-US"/>
              <a:t>, I will now proceed on with the demo. After running the detect.py file which can be found in the </a:t>
            </a:r>
            <a:r>
              <a:rPr lang="en-US" err="1"/>
              <a:t>github</a:t>
            </a:r>
            <a:r>
              <a:rPr lang="en-US"/>
              <a:t>, the camera will start scanning for the mood of the user. As seen from the video, the </a:t>
            </a:r>
            <a:r>
              <a:rPr lang="en-US" err="1"/>
              <a:t>gui</a:t>
            </a:r>
            <a:r>
              <a:rPr lang="en-US"/>
              <a:t> is able to detect various feelings and is able to update the website almost immediately. Each </a:t>
            </a:r>
            <a:r>
              <a:rPr lang="en-US" err="1"/>
              <a:t>MoBot</a:t>
            </a:r>
            <a:r>
              <a:rPr lang="en-US"/>
              <a:t> will have their own unique website dashboard with their own color stripes representing them</a:t>
            </a:r>
          </a:p>
          <a:p>
            <a:r>
              <a:rPr lang="en-US"/>
              <a:t>The website auto refreshes every 30s and the AI will picks up and capture the most frequent mood occurring every 10s.  Of course, the timing can be increased when needed. </a:t>
            </a:r>
          </a:p>
          <a:p>
            <a:endParaRPr lang="en-US"/>
          </a:p>
          <a:p>
            <a:r>
              <a:rPr lang="en-US"/>
              <a:t>This is some statistics that will also be shown from the command line for the different moods </a:t>
            </a:r>
            <a:r>
              <a:rPr lang="en-US" err="1"/>
              <a:t>recognised</a:t>
            </a:r>
            <a:r>
              <a:rPr lang="en-US"/>
              <a:t>. </a:t>
            </a:r>
          </a:p>
          <a:p>
            <a:endParaRPr lang="en-SG"/>
          </a:p>
          <a:p>
            <a:r>
              <a:rPr lang="en-SG"/>
              <a:t>The highest value – 10s will be picked up and be sent to the website</a:t>
            </a:r>
          </a:p>
          <a:p>
            <a:endParaRPr lang="en-US"/>
          </a:p>
          <a:p>
            <a:endParaRPr lang="en-US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C285-E30C-4CE8-B3D5-0808C381BDE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4527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This is some statistics that will also be shown from the command line for the different moods recognised. </a:t>
            </a:r>
          </a:p>
          <a:p>
            <a:endParaRPr lang="en-SG"/>
          </a:p>
          <a:p>
            <a:r>
              <a:rPr lang="en-SG"/>
              <a:t>The highest value – 10s will be picked up and be sent to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C285-E30C-4CE8-B3D5-0808C381BDE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3428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4C285-E30C-4CE8-B3D5-0808C381BDE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460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58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5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1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79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47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5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9750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8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1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2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61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4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54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lxiOH5_TBMBtd0mHY0GGWz2ry9msAhVy?usp=sharing" TargetMode="External"/><Relationship Id="rId4" Type="http://schemas.openxmlformats.org/officeDocument/2006/relationships/hyperlink" Target="https://mobot-app-39805.web.ap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3818" y="1468580"/>
            <a:ext cx="3697208" cy="1353607"/>
          </a:xfrm>
        </p:spPr>
        <p:txBody>
          <a:bodyPr>
            <a:normAutofit/>
          </a:bodyPr>
          <a:lstStyle/>
          <a:p>
            <a:pPr algn="ctr"/>
            <a:r>
              <a:rPr lang="en-US" sz="8000" err="1">
                <a:latin typeface="Berlin Sans FB" panose="020E0602020502020306" pitchFamily="34" charset="0"/>
              </a:rPr>
              <a:t>M</a:t>
            </a:r>
            <a:r>
              <a:rPr lang="en-US" sz="6000" err="1">
                <a:latin typeface="Berlin Sans FB" panose="020E0602020502020306" pitchFamily="34" charset="0"/>
              </a:rPr>
              <a:t>o</a:t>
            </a:r>
            <a:r>
              <a:rPr lang="en-US" sz="8000" err="1">
                <a:latin typeface="Berlin Sans FB" panose="020E0602020502020306" pitchFamily="34" charset="0"/>
              </a:rPr>
              <a:t>B</a:t>
            </a:r>
            <a:r>
              <a:rPr lang="en-US" sz="6000" err="1">
                <a:latin typeface="Berlin Sans FB" panose="020E0602020502020306" pitchFamily="34" charset="0"/>
              </a:rPr>
              <a:t>ot</a:t>
            </a:r>
            <a:endParaRPr lang="en-US" sz="6000">
              <a:latin typeface="Berlin Sans FB" panose="020E0602020502020306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01471D-F2F6-4020-B117-15F5318AE271}"/>
              </a:ext>
            </a:extLst>
          </p:cNvPr>
          <p:cNvGrpSpPr/>
          <p:nvPr/>
        </p:nvGrpSpPr>
        <p:grpSpPr>
          <a:xfrm>
            <a:off x="1060950" y="3200827"/>
            <a:ext cx="2846032" cy="2862818"/>
            <a:chOff x="3249968" y="2934901"/>
            <a:chExt cx="2846032" cy="2862818"/>
          </a:xfrm>
        </p:grpSpPr>
        <p:pic>
          <p:nvPicPr>
            <p:cNvPr id="8" name="Picture 2" descr="Vector Robot by Anki, A Home Robot Who Hangs Out &amp;amp; Helps Out, With Amazon  Alexa Built-In : Amazon.sg: Toys">
              <a:extLst>
                <a:ext uri="{FF2B5EF4-FFF2-40B4-BE49-F238E27FC236}">
                  <a16:creationId xmlns:a16="http://schemas.microsoft.com/office/drawing/2014/main" id="{9794D949-F828-4934-B10C-194BB1787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68" y="2951687"/>
              <a:ext cx="2846032" cy="284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lus Sign 8">
              <a:extLst>
                <a:ext uri="{FF2B5EF4-FFF2-40B4-BE49-F238E27FC236}">
                  <a16:creationId xmlns:a16="http://schemas.microsoft.com/office/drawing/2014/main" id="{0F758011-75F2-4BFB-B33A-6B3A0D1549F2}"/>
                </a:ext>
              </a:extLst>
            </p:cNvPr>
            <p:cNvSpPr/>
            <p:nvPr/>
          </p:nvSpPr>
          <p:spPr>
            <a:xfrm>
              <a:off x="5138715" y="2934901"/>
              <a:ext cx="957285" cy="95728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5BC2856-FC8E-465F-BFB2-F0E1D824A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499753"/>
              </p:ext>
            </p:extLst>
          </p:nvPr>
        </p:nvGraphicFramePr>
        <p:xfrm>
          <a:off x="4527403" y="3429000"/>
          <a:ext cx="660364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74">
                  <a:extLst>
                    <a:ext uri="{9D8B030D-6E8A-4147-A177-3AD203B41FA5}">
                      <a16:colId xmlns:a16="http://schemas.microsoft.com/office/drawing/2014/main" val="1762144230"/>
                    </a:ext>
                  </a:extLst>
                </a:gridCol>
                <a:gridCol w="4895273">
                  <a:extLst>
                    <a:ext uri="{9D8B030D-6E8A-4147-A177-3AD203B41FA5}">
                      <a16:colId xmlns:a16="http://schemas.microsoft.com/office/drawing/2014/main" val="1042529137"/>
                    </a:ext>
                  </a:extLst>
                </a:gridCol>
              </a:tblGrid>
              <a:tr h="176614">
                <a:tc>
                  <a:txBody>
                    <a:bodyPr/>
                    <a:lstStyle/>
                    <a:p>
                      <a:r>
                        <a:rPr kumimoji="0" lang="en-SG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DONE BY :</a:t>
                      </a:r>
                      <a:endParaRPr lang="en-SG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000" b="0"/>
                        <a:t>AISHIK KUMAR SARKAR</a:t>
                      </a:r>
                      <a:endParaRPr lang="en-SG" sz="3000" b="0"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778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000" b="0">
                          <a:solidFill>
                            <a:schemeClr val="tx1"/>
                          </a:solidFill>
                        </a:rPr>
                        <a:t>ISAAC GOH JIA RONG</a:t>
                      </a:r>
                      <a:endParaRPr lang="en-SG" sz="3000" b="0">
                        <a:solidFill>
                          <a:schemeClr val="tx1"/>
                        </a:solidFill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42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000" b="0">
                          <a:solidFill>
                            <a:schemeClr val="tx1"/>
                          </a:solidFill>
                        </a:rPr>
                        <a:t>JACK TAN XIN JIE</a:t>
                      </a:r>
                      <a:endParaRPr lang="en-SG" sz="3000" b="0">
                        <a:solidFill>
                          <a:schemeClr val="tx1"/>
                        </a:solidFill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49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000" b="0">
                          <a:solidFill>
                            <a:schemeClr val="tx1"/>
                          </a:solidFill>
                        </a:rPr>
                        <a:t>GOH XIN YANG </a:t>
                      </a:r>
                      <a:endParaRPr lang="en-SG" sz="3000" b="0">
                        <a:solidFill>
                          <a:schemeClr val="tx1"/>
                        </a:solidFill>
                        <a:cs typeface="Calibri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8686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74DC3FF-3109-4E29-BBB8-C52D4E5202E4}"/>
              </a:ext>
            </a:extLst>
          </p:cNvPr>
          <p:cNvSpPr txBox="1"/>
          <p:nvPr/>
        </p:nvSpPr>
        <p:spPr>
          <a:xfrm>
            <a:off x="5078845" y="1311532"/>
            <a:ext cx="748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500">
                <a:latin typeface="Berlin Sans FB" panose="020E0602020502020306" pitchFamily="34" charset="0"/>
              </a:rPr>
              <a:t>THE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FC46477-4C01-4931-85C8-0ADDE2134D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289F-C5BB-49FA-B379-80494933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44" y="137026"/>
            <a:ext cx="10131425" cy="1080000"/>
          </a:xfrm>
        </p:spPr>
        <p:txBody>
          <a:bodyPr>
            <a:normAutofit/>
          </a:bodyPr>
          <a:lstStyle/>
          <a:p>
            <a:r>
              <a:rPr lang="en-SG" sz="4000">
                <a:latin typeface="Berlin Sans FB" panose="020E0602020502020306" pitchFamily="34" charset="0"/>
              </a:rPr>
              <a:t>Design Concept</a:t>
            </a:r>
          </a:p>
        </p:txBody>
      </p:sp>
      <p:pic>
        <p:nvPicPr>
          <p:cNvPr id="4" name="Picture 2" descr="Vector Robot by Anki, A Home Robot Who Hangs Out &amp;amp; Helps Out, With Amazon  Alexa Built-In : Amazon.sg: Toys">
            <a:extLst>
              <a:ext uri="{FF2B5EF4-FFF2-40B4-BE49-F238E27FC236}">
                <a16:creationId xmlns:a16="http://schemas.microsoft.com/office/drawing/2014/main" id="{6F16E23F-DA17-4B17-A718-9AAC2B34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4" y="2448686"/>
            <a:ext cx="2846032" cy="28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B2C96A41-5D74-41EA-B9F2-087BC9800554}"/>
              </a:ext>
            </a:extLst>
          </p:cNvPr>
          <p:cNvSpPr/>
          <p:nvPr/>
        </p:nvSpPr>
        <p:spPr>
          <a:xfrm>
            <a:off x="2471287" y="2330411"/>
            <a:ext cx="957285" cy="95728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Berlin Sans FB" panose="020E0602020502020306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6E4585-A5AE-495F-BBA2-45857FEE9CC0}"/>
              </a:ext>
            </a:extLst>
          </p:cNvPr>
          <p:cNvSpPr/>
          <p:nvPr/>
        </p:nvSpPr>
        <p:spPr>
          <a:xfrm>
            <a:off x="3817856" y="3364285"/>
            <a:ext cx="1404837" cy="1122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Berlin Sans FB" panose="020E0602020502020306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18FD4C-EE7D-4ECC-9A34-F582265D4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2"/>
          <a:stretch/>
        </p:blipFill>
        <p:spPr>
          <a:xfrm>
            <a:off x="5327257" y="3077913"/>
            <a:ext cx="1645521" cy="1751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78472F-C299-4157-B585-FED6918F72E4}"/>
              </a:ext>
            </a:extLst>
          </p:cNvPr>
          <p:cNvSpPr txBox="1"/>
          <p:nvPr/>
        </p:nvSpPr>
        <p:spPr>
          <a:xfrm>
            <a:off x="4822542" y="4902088"/>
            <a:ext cx="28460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>
                <a:latin typeface="Berlin Sans FB" panose="020E0602020502020306" pitchFamily="34" charset="0"/>
              </a:rPr>
              <a:t>AI EMOTION DETECTOR</a:t>
            </a:r>
          </a:p>
          <a:p>
            <a:r>
              <a:rPr lang="en-SG" sz="1500">
                <a:latin typeface="Berlin Sans FB" panose="020E0602020502020306" pitchFamily="34" charset="0"/>
              </a:rPr>
              <a:t>( 7 EMOTIONS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E0355-86C7-409E-82F2-9E292EC12B34}"/>
              </a:ext>
            </a:extLst>
          </p:cNvPr>
          <p:cNvSpPr txBox="1"/>
          <p:nvPr/>
        </p:nvSpPr>
        <p:spPr>
          <a:xfrm>
            <a:off x="508241" y="5410210"/>
            <a:ext cx="26131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>
                <a:latin typeface="Berlin Sans FB" panose="020E0602020502020306" pitchFamily="34" charset="0"/>
              </a:rPr>
              <a:t>M</a:t>
            </a:r>
            <a:r>
              <a:rPr lang="en-SG" sz="1500">
                <a:latin typeface="Berlin Sans FB" panose="020E0602020502020306" pitchFamily="34" charset="0"/>
              </a:rPr>
              <a:t>O</a:t>
            </a:r>
            <a:r>
              <a:rPr lang="en-SG" sz="2000">
                <a:latin typeface="Berlin Sans FB" panose="020E0602020502020306" pitchFamily="34" charset="0"/>
              </a:rPr>
              <a:t>B</a:t>
            </a:r>
            <a:r>
              <a:rPr lang="en-SG" sz="1500">
                <a:latin typeface="Berlin Sans FB" panose="020E0602020502020306" pitchFamily="34" charset="0"/>
              </a:rPr>
              <a:t>OT</a:t>
            </a:r>
          </a:p>
          <a:p>
            <a:r>
              <a:rPr lang="en-SG" sz="1500">
                <a:latin typeface="Berlin Sans FB" panose="020E0602020502020306" pitchFamily="34" charset="0"/>
              </a:rPr>
              <a:t>( REACTS WITH THE  MOOD ) </a:t>
            </a: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6C1B1572-9A84-49E5-9C0E-0ADAEE7FB4A5}"/>
              </a:ext>
            </a:extLst>
          </p:cNvPr>
          <p:cNvSpPr/>
          <p:nvPr/>
        </p:nvSpPr>
        <p:spPr>
          <a:xfrm>
            <a:off x="7387917" y="3536858"/>
            <a:ext cx="716437" cy="801278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Berlin Sans FB" panose="020E06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B3FBA-C7B2-4530-8099-305556593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97"/>
          <a:stretch/>
        </p:blipFill>
        <p:spPr>
          <a:xfrm>
            <a:off x="8659433" y="3170246"/>
            <a:ext cx="1912388" cy="1701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022F24-0682-4B48-A06D-586B4AF4733F}"/>
              </a:ext>
            </a:extLst>
          </p:cNvPr>
          <p:cNvSpPr txBox="1"/>
          <p:nvPr/>
        </p:nvSpPr>
        <p:spPr>
          <a:xfrm>
            <a:off x="8530774" y="5186323"/>
            <a:ext cx="273215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>
                <a:latin typeface="Berlin Sans FB" panose="020E0602020502020306" pitchFamily="34" charset="0"/>
              </a:rPr>
              <a:t>STRIPES GENERATOR </a:t>
            </a:r>
          </a:p>
          <a:p>
            <a:r>
              <a:rPr lang="en-SG" sz="1500">
                <a:latin typeface="Berlin Sans FB" panose="020E0602020502020306" pitchFamily="34" charset="0"/>
              </a:rPr>
              <a:t>( A WHOLE STRIPES GENERATED FROM A DAY’S MOOD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BB145-F9D9-45E3-9D21-3FED470588DA}"/>
              </a:ext>
            </a:extLst>
          </p:cNvPr>
          <p:cNvSpPr txBox="1"/>
          <p:nvPr/>
        </p:nvSpPr>
        <p:spPr>
          <a:xfrm>
            <a:off x="8530774" y="2359114"/>
            <a:ext cx="24642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latin typeface="Berlin Sans FB" panose="020E0602020502020306" pitchFamily="34" charset="0"/>
              </a:rPr>
              <a:t>WEBSITE DASHBOARD </a:t>
            </a:r>
            <a:br>
              <a:rPr lang="en-SG">
                <a:latin typeface="Berlin Sans FB" panose="020E0602020502020306" pitchFamily="34" charset="0"/>
              </a:rPr>
            </a:br>
            <a:r>
              <a:rPr lang="en-SG" sz="1500">
                <a:latin typeface="Berlin Sans FB" panose="020E0602020502020306" pitchFamily="34" charset="0"/>
              </a:rPr>
              <a:t>( SHOWING STRIPES )</a:t>
            </a:r>
          </a:p>
        </p:txBody>
      </p:sp>
      <p:pic>
        <p:nvPicPr>
          <p:cNvPr id="3" name="Picture 6" descr="Chart&#10;&#10;Description automatically generated">
            <a:extLst>
              <a:ext uri="{FF2B5EF4-FFF2-40B4-BE49-F238E27FC236}">
                <a16:creationId xmlns:a16="http://schemas.microsoft.com/office/drawing/2014/main" id="{C0C94639-0D22-46AF-BC91-E280CA821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20" y="210106"/>
            <a:ext cx="1852651" cy="20709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8EA335-13F4-4005-878A-816B65A35BF3}"/>
              </a:ext>
            </a:extLst>
          </p:cNvPr>
          <p:cNvCxnSpPr>
            <a:cxnSpLocks/>
          </p:cNvCxnSpPr>
          <p:nvPr/>
        </p:nvCxnSpPr>
        <p:spPr>
          <a:xfrm flipV="1">
            <a:off x="1615604" y="1956122"/>
            <a:ext cx="398391" cy="1487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8C3552-C3A2-4ED8-9682-0F20DD75FC93}"/>
              </a:ext>
            </a:extLst>
          </p:cNvPr>
          <p:cNvSpPr txBox="1"/>
          <p:nvPr/>
        </p:nvSpPr>
        <p:spPr>
          <a:xfrm>
            <a:off x="1650765" y="1309791"/>
            <a:ext cx="241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latin typeface="Berlin Sans FB" panose="020E0602020502020306" pitchFamily="34" charset="0"/>
              </a:rPr>
              <a:t>Camera used to detect mood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003819-C3A0-48A2-B470-50DE4DEF4688}"/>
              </a:ext>
            </a:extLst>
          </p:cNvPr>
          <p:cNvSpPr/>
          <p:nvPr/>
        </p:nvSpPr>
        <p:spPr>
          <a:xfrm>
            <a:off x="1517650" y="3429000"/>
            <a:ext cx="97954" cy="1078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37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F142-9A2E-4244-B41E-D91B4169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252000"/>
            <a:ext cx="10515600" cy="1080000"/>
          </a:xfrm>
        </p:spPr>
        <p:txBody>
          <a:bodyPr>
            <a:normAutofit/>
          </a:bodyPr>
          <a:lstStyle/>
          <a:p>
            <a:r>
              <a:rPr lang="en-SG" sz="4000">
                <a:latin typeface="Berlin Sans FB" panose="020E0602020502020306" pitchFamily="34" charset="0"/>
              </a:rPr>
              <a:t>Demonstration OF AI MODEL 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577A1C8-77AB-4036-B8A8-95D8D88EA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20" y="5877427"/>
            <a:ext cx="6169108" cy="696337"/>
          </a:xfrm>
          <a:prstGeom prst="rect">
            <a:avLst/>
          </a:prstGeom>
        </p:spPr>
      </p:pic>
      <p:pic>
        <p:nvPicPr>
          <p:cNvPr id="7" name="mobot_present">
            <a:hlinkClick r:id="" action="ppaction://media"/>
            <a:extLst>
              <a:ext uri="{FF2B5EF4-FFF2-40B4-BE49-F238E27FC236}">
                <a16:creationId xmlns:a16="http://schemas.microsoft.com/office/drawing/2014/main" id="{71974B19-56AB-4F97-AA27-38E8759ED2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083" t="5685" r="7186" b="8465"/>
          <a:stretch/>
        </p:blipFill>
        <p:spPr>
          <a:xfrm>
            <a:off x="2419164" y="1292512"/>
            <a:ext cx="7585620" cy="4272976"/>
          </a:xfrm>
        </p:spPr>
      </p:pic>
    </p:spTree>
    <p:extLst>
      <p:ext uri="{BB962C8B-B14F-4D97-AF65-F5344CB8AC3E}">
        <p14:creationId xmlns:p14="http://schemas.microsoft.com/office/powerpoint/2010/main" val="353297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C48A01-A8EE-4CFA-8EE8-44866C943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59" y="1523173"/>
            <a:ext cx="7037860" cy="23930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66E14DC-64EF-49B2-9609-4C692F295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252000"/>
            <a:ext cx="10515600" cy="1080000"/>
          </a:xfrm>
        </p:spPr>
        <p:txBody>
          <a:bodyPr>
            <a:normAutofit/>
          </a:bodyPr>
          <a:lstStyle/>
          <a:p>
            <a:r>
              <a:rPr lang="en-SG" sz="4000">
                <a:latin typeface="Berlin Sans FB" panose="020E0602020502020306" pitchFamily="34" charset="0"/>
              </a:rPr>
              <a:t>Classification output MATRIX</a:t>
            </a:r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DDEBD326-EB13-4136-BF61-670632E2A739}"/>
              </a:ext>
            </a:extLst>
          </p:cNvPr>
          <p:cNvSpPr txBox="1"/>
          <p:nvPr/>
        </p:nvSpPr>
        <p:spPr>
          <a:xfrm>
            <a:off x="2619633" y="4596163"/>
            <a:ext cx="5585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For Dashboard  :</a:t>
            </a:r>
          </a:p>
          <a:p>
            <a:r>
              <a:rPr lang="en-SG">
                <a:hlinkClick r:id="rId4"/>
              </a:rPr>
              <a:t>https://mobot-app-39805.web.app/</a:t>
            </a:r>
            <a:endParaRPr lang="en-SG"/>
          </a:p>
          <a:p>
            <a:r>
              <a:rPr lang="en-SG"/>
              <a:t>For AI testing : </a:t>
            </a:r>
          </a:p>
          <a:p>
            <a:r>
              <a:rPr lang="en-SG">
                <a:hlinkClick r:id="rId5"/>
              </a:rPr>
              <a:t>https://colab.research.google.com/drive/1lxiOH5_TBMBtd0mHY0GGWz2ry9msAhVy?usp=sharing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075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F2D4-11FA-4B83-AAC4-EAAF6E22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252000"/>
            <a:ext cx="10131425" cy="1080000"/>
          </a:xfrm>
        </p:spPr>
        <p:txBody>
          <a:bodyPr>
            <a:normAutofit/>
          </a:bodyPr>
          <a:lstStyle/>
          <a:p>
            <a:r>
              <a:rPr lang="en-SG" sz="4000">
                <a:latin typeface="Berlin Sans FB" panose="020E0602020502020306" pitchFamily="34" charset="0"/>
              </a:rPr>
              <a:t>Reactions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92926-D463-4D83-9CFF-4F1707D4557E}"/>
              </a:ext>
            </a:extLst>
          </p:cNvPr>
          <p:cNvSpPr txBox="1"/>
          <p:nvPr/>
        </p:nvSpPr>
        <p:spPr>
          <a:xfrm>
            <a:off x="6214234" y="3294968"/>
            <a:ext cx="54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MOBOT interacting + DISCO Music. --- Act of happiness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1A7D2-F0C5-493B-A166-3D61B97EE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64" y="1251617"/>
            <a:ext cx="3240000" cy="2285289"/>
          </a:xfrm>
          <a:prstGeom prst="rect">
            <a:avLst/>
          </a:prstGeom>
        </p:spPr>
      </p:pic>
      <p:pic>
        <p:nvPicPr>
          <p:cNvPr id="6" name="Picture 5" descr="A black watch on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B32630F1-3B22-4ECA-AD2C-3C695D49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04" y="1468257"/>
            <a:ext cx="3292462" cy="1852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96D574-8E5E-4851-A14B-DB6E2A197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64" y="3664300"/>
            <a:ext cx="3240000" cy="2403871"/>
          </a:xfrm>
          <a:prstGeom prst="rect">
            <a:avLst/>
          </a:prstGeom>
        </p:spPr>
      </p:pic>
      <p:pic>
        <p:nvPicPr>
          <p:cNvPr id="10" name="Picture 9" descr="A black watch on a table&#10;&#10;Description automatically generated with low confidence">
            <a:extLst>
              <a:ext uri="{FF2B5EF4-FFF2-40B4-BE49-F238E27FC236}">
                <a16:creationId xmlns:a16="http://schemas.microsoft.com/office/drawing/2014/main" id="{DA07BCE1-304F-4764-B629-E7E1EEEAB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64" y="3924926"/>
            <a:ext cx="3346882" cy="18826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7494E9-2FD5-4967-9B9F-567C813A453C}"/>
              </a:ext>
            </a:extLst>
          </p:cNvPr>
          <p:cNvSpPr txBox="1"/>
          <p:nvPr/>
        </p:nvSpPr>
        <p:spPr>
          <a:xfrm>
            <a:off x="6214234" y="5823894"/>
            <a:ext cx="56278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/>
              <a:t>MOBOT comforting user+  “Don’t be sad”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C237877-E0A9-46F1-BDBB-8E408054B18A}"/>
              </a:ext>
            </a:extLst>
          </p:cNvPr>
          <p:cNvSpPr/>
          <p:nvPr/>
        </p:nvSpPr>
        <p:spPr>
          <a:xfrm>
            <a:off x="4266391" y="2279935"/>
            <a:ext cx="2983346" cy="5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2EBD40-601C-418D-A535-1D9AF3B63D6F}"/>
              </a:ext>
            </a:extLst>
          </p:cNvPr>
          <p:cNvSpPr/>
          <p:nvPr/>
        </p:nvSpPr>
        <p:spPr>
          <a:xfrm>
            <a:off x="4266391" y="4612235"/>
            <a:ext cx="2983346" cy="5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75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3E35-4ACB-4D9B-BB53-A8BB494C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252000"/>
            <a:ext cx="10131425" cy="1080000"/>
          </a:xfrm>
        </p:spPr>
        <p:txBody>
          <a:bodyPr>
            <a:normAutofit/>
          </a:bodyPr>
          <a:lstStyle/>
          <a:p>
            <a:r>
              <a:rPr lang="en-SG" sz="4000">
                <a:latin typeface="Berlin Sans FB" panose="020E0602020502020306" pitchFamily="34" charset="0"/>
              </a:rPr>
              <a:t> OTHER REACTIONS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7D944-6109-4051-BD49-10C6772A6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20" y="1801113"/>
            <a:ext cx="3591286" cy="25676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7F077-CCDE-4D74-A5E4-1BA660EFC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97" y="1801113"/>
            <a:ext cx="3666776" cy="2567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BA3F52-BE5D-4844-854A-297586E33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064" y="1801113"/>
            <a:ext cx="3911532" cy="27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EB9C-6023-41D9-94C7-67B6DEE5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252000"/>
            <a:ext cx="10131425" cy="1080000"/>
          </a:xfrm>
        </p:spPr>
        <p:txBody>
          <a:bodyPr>
            <a:normAutofit/>
          </a:bodyPr>
          <a:lstStyle/>
          <a:p>
            <a:r>
              <a:rPr lang="en-SG" sz="4000">
                <a:latin typeface="Berlin Sans FB"/>
              </a:rPr>
              <a:t>API Call</a:t>
            </a:r>
            <a:endParaRPr lang="en-SG" sz="4000">
              <a:latin typeface="Berlin Sans FB" panose="020E0602020502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50214-9940-4C98-A850-2201EF8E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42" y="2065867"/>
            <a:ext cx="5245675" cy="22313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B62D12-2721-4BA6-BA8B-7A414EAC66CC}"/>
              </a:ext>
            </a:extLst>
          </p:cNvPr>
          <p:cNvCxnSpPr>
            <a:cxnSpLocks/>
          </p:cNvCxnSpPr>
          <p:nvPr/>
        </p:nvCxnSpPr>
        <p:spPr>
          <a:xfrm>
            <a:off x="7855100" y="3903399"/>
            <a:ext cx="501822" cy="1480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270FBB-3138-428C-A60B-0A9B1F3FF3BC}"/>
              </a:ext>
            </a:extLst>
          </p:cNvPr>
          <p:cNvSpPr txBox="1"/>
          <p:nvPr/>
        </p:nvSpPr>
        <p:spPr>
          <a:xfrm>
            <a:off x="6354500" y="5384193"/>
            <a:ext cx="52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Most frequent mood detected in last 20s: Sad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9F6C2A-845B-4D1F-BDBF-2378FF5D0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58" y="1918410"/>
            <a:ext cx="3402261" cy="25242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168B857-724A-4E5A-AC6D-D4227230AFDC}"/>
              </a:ext>
            </a:extLst>
          </p:cNvPr>
          <p:cNvSpPr/>
          <p:nvPr/>
        </p:nvSpPr>
        <p:spPr>
          <a:xfrm>
            <a:off x="4611847" y="2882096"/>
            <a:ext cx="944001" cy="72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C81BD-EB99-42CC-9029-38BBD52AD324}"/>
              </a:ext>
            </a:extLst>
          </p:cNvPr>
          <p:cNvSpPr txBox="1"/>
          <p:nvPr/>
        </p:nvSpPr>
        <p:spPr>
          <a:xfrm>
            <a:off x="1145894" y="4965539"/>
            <a:ext cx="240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Classified as sad </a:t>
            </a:r>
          </a:p>
        </p:txBody>
      </p:sp>
    </p:spTree>
    <p:extLst>
      <p:ext uri="{BB962C8B-B14F-4D97-AF65-F5344CB8AC3E}">
        <p14:creationId xmlns:p14="http://schemas.microsoft.com/office/powerpoint/2010/main" val="216448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0ABE-364B-415E-A585-7292D83C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SG" sz="4000">
                <a:latin typeface="Berlin Sans FB" panose="020E0602020502020306" pitchFamily="34" charset="0"/>
              </a:rPr>
              <a:t>STRIPES DASHBOARD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24292-755F-45A2-9B97-B92B8F43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SG"/>
              <a:t>Coded with React, hosted in Firebase</a:t>
            </a:r>
            <a:endParaRPr lang="en-SG">
              <a:cs typeface="Calibri"/>
            </a:endParaRPr>
          </a:p>
          <a:p>
            <a:r>
              <a:rPr lang="en-SG"/>
              <a:t>Mood Stripes as a minimalist visualisation to show the emotions of the user throughout the day</a:t>
            </a:r>
          </a:p>
          <a:p>
            <a:r>
              <a:rPr lang="en-SG">
                <a:cs typeface="Calibri"/>
              </a:rPr>
              <a:t>Everyday, most common feeling is recorded and will be part of the Weekly Stripes chart</a:t>
            </a:r>
          </a:p>
          <a:p>
            <a:r>
              <a:rPr lang="en-SG"/>
              <a:t>Though not implemented, stripes can be shared to other social media platforms</a:t>
            </a:r>
          </a:p>
          <a:p>
            <a:r>
              <a:rPr lang="en-SG">
                <a:cs typeface="Calibri"/>
              </a:rPr>
              <a:t>Promotes the sharing of feelings with close friends and family!</a:t>
            </a:r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43EB2478-3C9C-44CA-8397-8DC764C3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3" y="639097"/>
            <a:ext cx="4948524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52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D2EEFB3AEF8B43BA9570940A945764" ma:contentTypeVersion="7" ma:contentTypeDescription="Create a new document." ma:contentTypeScope="" ma:versionID="1c1ff55a21faac7a8e65b83f0c493dca">
  <xsd:schema xmlns:xsd="http://www.w3.org/2001/XMLSchema" xmlns:xs="http://www.w3.org/2001/XMLSchema" xmlns:p="http://schemas.microsoft.com/office/2006/metadata/properties" xmlns:ns2="7e15a00b-bfe4-4737-a0b3-531fe6b2c47b" targetNamespace="http://schemas.microsoft.com/office/2006/metadata/properties" ma:root="true" ma:fieldsID="b6907d72e89c9d0c33b27c666f6929a8" ns2:_="">
    <xsd:import namespace="7e15a00b-bfe4-4737-a0b3-531fe6b2c4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15a00b-bfe4-4737-a0b3-531fe6b2c4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9DABB1-741C-417A-9AC0-2AA04F5900E1}">
  <ds:schemaRefs>
    <ds:schemaRef ds:uri="7e15a00b-bfe4-4737-a0b3-531fe6b2c4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8798CC9-A98B-41DD-A6FD-F34FE0E71FFC}">
  <ds:schemaRefs>
    <ds:schemaRef ds:uri="7e15a00b-bfe4-4737-a0b3-531fe6b2c4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DA0362-F418-43F3-B86F-B6CB34EA13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Application>Microsoft Office PowerPoint</Application>
  <PresentationFormat>Widescreen</PresentationFormat>
  <Slides>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Celestial</vt:lpstr>
      <vt:lpstr>MoBot</vt:lpstr>
      <vt:lpstr>Design Concept</vt:lpstr>
      <vt:lpstr>Demonstration OF AI MODEL </vt:lpstr>
      <vt:lpstr>Classification output MATRIX</vt:lpstr>
      <vt:lpstr>Reactions</vt:lpstr>
      <vt:lpstr> OTHER REACTIONS</vt:lpstr>
      <vt:lpstr>API Call</vt:lpstr>
      <vt:lpstr>STRIPES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2021-08-31T13:26:52Z</dcterms:created>
  <dcterms:modified xsi:type="dcterms:W3CDTF">2021-09-04T16:17:17Z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0x0101005DD2EEFB3AEF8B43BA9570940A945764</vt:lpwstr>
  </property>
</Properties>
</file>